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ags/tag3.xml" ContentType="application/vnd.openxmlformats-officedocument.presentationml.tags+xml"/>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4"/>
    <p:sldMasterId id="2147483660" r:id="rId5"/>
  </p:sldMasterIdLst>
  <p:notesMasterIdLst>
    <p:notesMasterId r:id="rId39"/>
  </p:notesMasterIdLst>
  <p:handoutMasterIdLst>
    <p:handoutMasterId r:id="rId40"/>
  </p:handoutMasterIdLst>
  <p:sldIdLst>
    <p:sldId id="256" r:id="rId6"/>
    <p:sldId id="257" r:id="rId7"/>
    <p:sldId id="292" r:id="rId8"/>
    <p:sldId id="265" r:id="rId9"/>
    <p:sldId id="266" r:id="rId10"/>
    <p:sldId id="294" r:id="rId11"/>
    <p:sldId id="295" r:id="rId12"/>
    <p:sldId id="267" r:id="rId13"/>
    <p:sldId id="268" r:id="rId14"/>
    <p:sldId id="269" r:id="rId15"/>
    <p:sldId id="270" r:id="rId16"/>
    <p:sldId id="271" r:id="rId17"/>
    <p:sldId id="290" r:id="rId18"/>
    <p:sldId id="272" r:id="rId19"/>
    <p:sldId id="291" r:id="rId20"/>
    <p:sldId id="273" r:id="rId21"/>
    <p:sldId id="279" r:id="rId22"/>
    <p:sldId id="274" r:id="rId23"/>
    <p:sldId id="280" r:id="rId24"/>
    <p:sldId id="281" r:id="rId25"/>
    <p:sldId id="275" r:id="rId26"/>
    <p:sldId id="293" r:id="rId27"/>
    <p:sldId id="258" r:id="rId28"/>
    <p:sldId id="277" r:id="rId29"/>
    <p:sldId id="282" r:id="rId30"/>
    <p:sldId id="283" r:id="rId31"/>
    <p:sldId id="284" r:id="rId32"/>
    <p:sldId id="285" r:id="rId33"/>
    <p:sldId id="286" r:id="rId34"/>
    <p:sldId id="276" r:id="rId35"/>
    <p:sldId id="287" r:id="rId36"/>
    <p:sldId id="288" r:id="rId37"/>
    <p:sldId id="261" r:id="rId38"/>
  </p:sldIdLst>
  <p:sldSz cx="9144000" cy="6858000" type="screen4x3"/>
  <p:notesSz cx="6858000" cy="9144000"/>
  <p:defaultTextStyle>
    <a:lvl1pPr marL="0" algn="l" rtl="0" latinLnBrk="0">
      <a:defRPr lang="pt-PT" sz="1800" kern="1200">
        <a:solidFill>
          <a:schemeClr val="tx1"/>
        </a:solidFill>
        <a:latin typeface="+mn-lt"/>
        <a:ea typeface="+mn-ea"/>
        <a:cs typeface="+mn-cs"/>
      </a:defRPr>
    </a:lvl1pPr>
    <a:lvl2pPr marL="457200" algn="l" rtl="0" latinLnBrk="0">
      <a:defRPr lang="pt-PT" sz="1800" kern="1200">
        <a:solidFill>
          <a:schemeClr val="tx1"/>
        </a:solidFill>
        <a:latin typeface="+mn-lt"/>
        <a:ea typeface="+mn-ea"/>
        <a:cs typeface="+mn-cs"/>
      </a:defRPr>
    </a:lvl2pPr>
    <a:lvl3pPr marL="914400" algn="l" rtl="0" latinLnBrk="0">
      <a:defRPr lang="pt-PT" sz="1800" kern="1200">
        <a:solidFill>
          <a:schemeClr val="tx1"/>
        </a:solidFill>
        <a:latin typeface="+mn-lt"/>
        <a:ea typeface="+mn-ea"/>
        <a:cs typeface="+mn-cs"/>
      </a:defRPr>
    </a:lvl3pPr>
    <a:lvl4pPr marL="1371600" algn="l" rtl="0" latinLnBrk="0">
      <a:defRPr lang="pt-PT" sz="1800" kern="1200">
        <a:solidFill>
          <a:schemeClr val="tx1"/>
        </a:solidFill>
        <a:latin typeface="+mn-lt"/>
        <a:ea typeface="+mn-ea"/>
        <a:cs typeface="+mn-cs"/>
      </a:defRPr>
    </a:lvl4pPr>
    <a:lvl5pPr marL="1828800" algn="l" rtl="0" latinLnBrk="0">
      <a:defRPr lang="pt-PT" sz="1800" kern="1200">
        <a:solidFill>
          <a:schemeClr val="tx1"/>
        </a:solidFill>
        <a:latin typeface="+mn-lt"/>
        <a:ea typeface="+mn-ea"/>
        <a:cs typeface="+mn-cs"/>
      </a:defRPr>
    </a:lvl5pPr>
    <a:lvl6pPr marL="2286000" algn="l" rtl="0" latinLnBrk="0">
      <a:defRPr lang="pt-PT" sz="1800" kern="1200">
        <a:solidFill>
          <a:schemeClr val="tx1"/>
        </a:solidFill>
        <a:latin typeface="+mn-lt"/>
        <a:ea typeface="+mn-ea"/>
        <a:cs typeface="+mn-cs"/>
      </a:defRPr>
    </a:lvl6pPr>
    <a:lvl7pPr marL="2743200" algn="l" rtl="0" latinLnBrk="0">
      <a:defRPr lang="pt-PT" sz="1800" kern="1200">
        <a:solidFill>
          <a:schemeClr val="tx1"/>
        </a:solidFill>
        <a:latin typeface="+mn-lt"/>
        <a:ea typeface="+mn-ea"/>
        <a:cs typeface="+mn-cs"/>
      </a:defRPr>
    </a:lvl7pPr>
    <a:lvl8pPr marL="3200400" algn="l" rtl="0" latinLnBrk="0">
      <a:defRPr lang="pt-PT" sz="1800" kern="1200">
        <a:solidFill>
          <a:schemeClr val="tx1"/>
        </a:solidFill>
        <a:latin typeface="+mn-lt"/>
        <a:ea typeface="+mn-ea"/>
        <a:cs typeface="+mn-cs"/>
      </a:defRPr>
    </a:lvl8pPr>
    <a:lvl9pPr marL="3657600" algn="l" rtl="0" latinLnBrk="0">
      <a:defRPr lang="pt-PT"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em Estilo, Sem Grelh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em Estilo, Tabela com Grelh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660B408-B3CF-4A94-85FC-2B1E0A45F4A2}" styleName="Estilo Escuro 2 - Destaque 1/Destaqu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Estilo Claro 2 - Destaqu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Estilo Claro 2 - Destaqu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Estilo Claro 3 - Destaqu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38B1855-1B75-4FBE-930C-398BA8C253C6}" styleName="Estilo com Tema 2 - Destaque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86" autoAdjust="0"/>
    <p:restoredTop sz="97205" autoAdjust="0"/>
  </p:normalViewPr>
  <p:slideViewPr>
    <p:cSldViewPr>
      <p:cViewPr>
        <p:scale>
          <a:sx n="73" d="100"/>
          <a:sy n="73" d="100"/>
        </p:scale>
        <p:origin x="-85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040"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46E15E-6E54-4C73-9E20-B7E9CF96BE42}" type="doc">
      <dgm:prSet loTypeId="urn:microsoft.com/office/officeart/2005/8/layout/hList6" loCatId="list" qsTypeId="urn:microsoft.com/office/officeart/2005/8/quickstyle/simple1" qsCatId="simple" csTypeId="urn:microsoft.com/office/officeart/2005/8/colors/accent3_1" csCatId="accent3" phldr="1"/>
      <dgm:spPr/>
      <dgm:t>
        <a:bodyPr/>
        <a:lstStyle/>
        <a:p>
          <a:endParaRPr lang="pt-PT"/>
        </a:p>
      </dgm:t>
    </dgm:pt>
    <dgm:pt modelId="{892DE58D-71CD-470A-ABD2-5E4D7A0D9C8F}">
      <dgm:prSet phldrT="[Texto]" custT="1"/>
      <dgm:spPr/>
      <dgm:t>
        <a:bodyPr/>
        <a:lstStyle/>
        <a:p>
          <a:r>
            <a:rPr lang="pt-PT" sz="1800" dirty="0" smtClean="0"/>
            <a:t>Atividade do sujeito</a:t>
          </a:r>
          <a:endParaRPr lang="pt-PT" sz="1800" dirty="0"/>
        </a:p>
      </dgm:t>
    </dgm:pt>
    <dgm:pt modelId="{091E0670-BB13-4F18-8005-BD5C1E518FC1}" type="parTrans" cxnId="{680DF27C-C0DB-479E-AC17-EBA60A055E93}">
      <dgm:prSet/>
      <dgm:spPr/>
      <dgm:t>
        <a:bodyPr/>
        <a:lstStyle/>
        <a:p>
          <a:endParaRPr lang="pt-PT"/>
        </a:p>
      </dgm:t>
    </dgm:pt>
    <dgm:pt modelId="{F66CD567-DF58-436C-A2CC-555249F465FE}" type="sibTrans" cxnId="{680DF27C-C0DB-479E-AC17-EBA60A055E93}">
      <dgm:prSet/>
      <dgm:spPr/>
      <dgm:t>
        <a:bodyPr/>
        <a:lstStyle/>
        <a:p>
          <a:endParaRPr lang="pt-PT"/>
        </a:p>
      </dgm:t>
    </dgm:pt>
    <dgm:pt modelId="{5DDC4B03-09EA-4D7F-AEE6-98AFDE30EE34}">
      <dgm:prSet phldrT="[Texto]" custT="1"/>
      <dgm:spPr/>
      <dgm:t>
        <a:bodyPr/>
        <a:lstStyle/>
        <a:p>
          <a:r>
            <a:rPr lang="pt-PT" sz="1800" dirty="0" smtClean="0"/>
            <a:t>Relação dialéctica entre desenvolvimento e aprendizagem</a:t>
          </a:r>
          <a:endParaRPr lang="pt-PT" sz="1800" dirty="0"/>
        </a:p>
      </dgm:t>
    </dgm:pt>
    <dgm:pt modelId="{D6D343A2-8AC0-4B41-9C1F-EC04D540DF08}" type="parTrans" cxnId="{CDBF158F-910E-408F-A0C2-2D260F87B2AE}">
      <dgm:prSet/>
      <dgm:spPr/>
      <dgm:t>
        <a:bodyPr/>
        <a:lstStyle/>
        <a:p>
          <a:endParaRPr lang="pt-PT"/>
        </a:p>
      </dgm:t>
    </dgm:pt>
    <dgm:pt modelId="{C92B5228-D03A-4E58-981E-22E996B6F400}" type="sibTrans" cxnId="{CDBF158F-910E-408F-A0C2-2D260F87B2AE}">
      <dgm:prSet/>
      <dgm:spPr/>
      <dgm:t>
        <a:bodyPr/>
        <a:lstStyle/>
        <a:p>
          <a:endParaRPr lang="pt-PT"/>
        </a:p>
      </dgm:t>
    </dgm:pt>
    <dgm:pt modelId="{30424834-0F54-4C6D-9EDA-1985BC7C3068}">
      <dgm:prSet phldrT="[Texto]" custT="1"/>
      <dgm:spPr/>
      <dgm:t>
        <a:bodyPr/>
        <a:lstStyle/>
        <a:p>
          <a:r>
            <a:rPr lang="pt-PT" sz="1800" dirty="0" smtClean="0"/>
            <a:t>Desenvolvimento das capacidades formais operativa</a:t>
          </a:r>
          <a:endParaRPr lang="pt-PT" sz="1800" dirty="0"/>
        </a:p>
      </dgm:t>
    </dgm:pt>
    <dgm:pt modelId="{A494855C-A5C6-4817-9864-3A7B47A15445}" type="parTrans" cxnId="{1C6CC06A-F73D-474D-A976-AB894E66327B}">
      <dgm:prSet/>
      <dgm:spPr/>
      <dgm:t>
        <a:bodyPr/>
        <a:lstStyle/>
        <a:p>
          <a:endParaRPr lang="pt-PT"/>
        </a:p>
      </dgm:t>
    </dgm:pt>
    <dgm:pt modelId="{97C608A5-E2E4-4A07-AAB1-7E10477382FA}" type="sibTrans" cxnId="{1C6CC06A-F73D-474D-A976-AB894E66327B}">
      <dgm:prSet/>
      <dgm:spPr/>
      <dgm:t>
        <a:bodyPr/>
        <a:lstStyle/>
        <a:p>
          <a:endParaRPr lang="pt-PT"/>
        </a:p>
      </dgm:t>
    </dgm:pt>
    <dgm:pt modelId="{0B382C44-09C2-445A-81D1-59D26293F6D7}">
      <dgm:prSet phldrT="[Texto]" custT="1"/>
      <dgm:spPr/>
      <dgm:t>
        <a:bodyPr/>
        <a:lstStyle/>
        <a:p>
          <a:r>
            <a:rPr lang="pt-PT" sz="1800" dirty="0" smtClean="0"/>
            <a:t>Fomento do conflito e do contraste entre parceiros (conflito sócio – cognitivo</a:t>
          </a:r>
          <a:r>
            <a:rPr lang="pt-PT" sz="1900" dirty="0" smtClean="0"/>
            <a:t>)</a:t>
          </a:r>
          <a:endParaRPr lang="pt-PT" sz="1900" dirty="0"/>
        </a:p>
      </dgm:t>
    </dgm:pt>
    <dgm:pt modelId="{813F7B21-64A9-4DB4-B8D7-BE098CC53746}" type="parTrans" cxnId="{7A5C9E45-D2E9-4E74-A155-0942BDE6991C}">
      <dgm:prSet/>
      <dgm:spPr/>
      <dgm:t>
        <a:bodyPr/>
        <a:lstStyle/>
        <a:p>
          <a:endParaRPr lang="pt-PT"/>
        </a:p>
      </dgm:t>
    </dgm:pt>
    <dgm:pt modelId="{97E596EB-B263-4D56-A303-0567BBD7E4F6}" type="sibTrans" cxnId="{7A5C9E45-D2E9-4E74-A155-0942BDE6991C}">
      <dgm:prSet/>
      <dgm:spPr/>
      <dgm:t>
        <a:bodyPr/>
        <a:lstStyle/>
        <a:p>
          <a:endParaRPr lang="pt-PT"/>
        </a:p>
      </dgm:t>
    </dgm:pt>
    <dgm:pt modelId="{5BFBCD1D-F5F7-4955-AC1E-6157BACB9CEC}" type="pres">
      <dgm:prSet presAssocID="{3F46E15E-6E54-4C73-9E20-B7E9CF96BE42}" presName="Name0" presStyleCnt="0">
        <dgm:presLayoutVars>
          <dgm:dir/>
          <dgm:resizeHandles val="exact"/>
        </dgm:presLayoutVars>
      </dgm:prSet>
      <dgm:spPr/>
      <dgm:t>
        <a:bodyPr/>
        <a:lstStyle/>
        <a:p>
          <a:endParaRPr lang="pt-PT"/>
        </a:p>
      </dgm:t>
    </dgm:pt>
    <dgm:pt modelId="{E014EC8D-20C5-4370-B688-2822211C2AC9}" type="pres">
      <dgm:prSet presAssocID="{892DE58D-71CD-470A-ABD2-5E4D7A0D9C8F}" presName="node" presStyleLbl="node1" presStyleIdx="0" presStyleCnt="4" custLinFactNeighborX="-73871" custLinFactNeighborY="-247">
        <dgm:presLayoutVars>
          <dgm:bulletEnabled val="1"/>
        </dgm:presLayoutVars>
      </dgm:prSet>
      <dgm:spPr/>
      <dgm:t>
        <a:bodyPr/>
        <a:lstStyle/>
        <a:p>
          <a:endParaRPr lang="pt-PT"/>
        </a:p>
      </dgm:t>
    </dgm:pt>
    <dgm:pt modelId="{A1F0EBE0-8571-43FC-B8E5-5BB5D3E99B52}" type="pres">
      <dgm:prSet presAssocID="{F66CD567-DF58-436C-A2CC-555249F465FE}" presName="sibTrans" presStyleCnt="0"/>
      <dgm:spPr/>
      <dgm:t>
        <a:bodyPr/>
        <a:lstStyle/>
        <a:p>
          <a:endParaRPr lang="pt-PT"/>
        </a:p>
      </dgm:t>
    </dgm:pt>
    <dgm:pt modelId="{5CFD9AB5-0A55-4363-91F4-D6C93626CAAB}" type="pres">
      <dgm:prSet presAssocID="{5DDC4B03-09EA-4D7F-AEE6-98AFDE30EE34}" presName="node" presStyleLbl="node1" presStyleIdx="1" presStyleCnt="4" custLinFactNeighborX="8344" custLinFactNeighborY="-247">
        <dgm:presLayoutVars>
          <dgm:bulletEnabled val="1"/>
        </dgm:presLayoutVars>
      </dgm:prSet>
      <dgm:spPr/>
      <dgm:t>
        <a:bodyPr/>
        <a:lstStyle/>
        <a:p>
          <a:endParaRPr lang="pt-PT"/>
        </a:p>
      </dgm:t>
    </dgm:pt>
    <dgm:pt modelId="{E0469BEE-A00C-45E5-8362-178E2424AE11}" type="pres">
      <dgm:prSet presAssocID="{C92B5228-D03A-4E58-981E-22E996B6F400}" presName="sibTrans" presStyleCnt="0"/>
      <dgm:spPr/>
      <dgm:t>
        <a:bodyPr/>
        <a:lstStyle/>
        <a:p>
          <a:endParaRPr lang="pt-PT"/>
        </a:p>
      </dgm:t>
    </dgm:pt>
    <dgm:pt modelId="{320F3092-C51A-40E4-8277-19F9384A2B65}" type="pres">
      <dgm:prSet presAssocID="{0B382C44-09C2-445A-81D1-59D26293F6D7}" presName="node" presStyleLbl="node1" presStyleIdx="2" presStyleCnt="4" custLinFactNeighborX="-24206" custLinFactNeighborY="-249">
        <dgm:presLayoutVars>
          <dgm:bulletEnabled val="1"/>
        </dgm:presLayoutVars>
      </dgm:prSet>
      <dgm:spPr/>
      <dgm:t>
        <a:bodyPr/>
        <a:lstStyle/>
        <a:p>
          <a:endParaRPr lang="pt-PT"/>
        </a:p>
      </dgm:t>
    </dgm:pt>
    <dgm:pt modelId="{E622D013-CF2F-472D-B4FA-462C6E41B1CA}" type="pres">
      <dgm:prSet presAssocID="{97E596EB-B263-4D56-A303-0567BBD7E4F6}" presName="sibTrans" presStyleCnt="0"/>
      <dgm:spPr/>
      <dgm:t>
        <a:bodyPr/>
        <a:lstStyle/>
        <a:p>
          <a:endParaRPr lang="pt-PT"/>
        </a:p>
      </dgm:t>
    </dgm:pt>
    <dgm:pt modelId="{C9FE74E2-0169-4B1A-9E25-BEDBE0DB7618}" type="pres">
      <dgm:prSet presAssocID="{30424834-0F54-4C6D-9EDA-1985BC7C3068}" presName="node" presStyleLbl="node1" presStyleIdx="3" presStyleCnt="4">
        <dgm:presLayoutVars>
          <dgm:bulletEnabled val="1"/>
        </dgm:presLayoutVars>
      </dgm:prSet>
      <dgm:spPr/>
      <dgm:t>
        <a:bodyPr/>
        <a:lstStyle/>
        <a:p>
          <a:endParaRPr lang="pt-PT"/>
        </a:p>
      </dgm:t>
    </dgm:pt>
  </dgm:ptLst>
  <dgm:cxnLst>
    <dgm:cxn modelId="{680DF27C-C0DB-479E-AC17-EBA60A055E93}" srcId="{3F46E15E-6E54-4C73-9E20-B7E9CF96BE42}" destId="{892DE58D-71CD-470A-ABD2-5E4D7A0D9C8F}" srcOrd="0" destOrd="0" parTransId="{091E0670-BB13-4F18-8005-BD5C1E518FC1}" sibTransId="{F66CD567-DF58-436C-A2CC-555249F465FE}"/>
    <dgm:cxn modelId="{CDBF158F-910E-408F-A0C2-2D260F87B2AE}" srcId="{3F46E15E-6E54-4C73-9E20-B7E9CF96BE42}" destId="{5DDC4B03-09EA-4D7F-AEE6-98AFDE30EE34}" srcOrd="1" destOrd="0" parTransId="{D6D343A2-8AC0-4B41-9C1F-EC04D540DF08}" sibTransId="{C92B5228-D03A-4E58-981E-22E996B6F400}"/>
    <dgm:cxn modelId="{E4C4BDC1-7DE3-4884-BC60-CA9F2BFEFDE6}" type="presOf" srcId="{30424834-0F54-4C6D-9EDA-1985BC7C3068}" destId="{C9FE74E2-0169-4B1A-9E25-BEDBE0DB7618}" srcOrd="0" destOrd="0" presId="urn:microsoft.com/office/officeart/2005/8/layout/hList6"/>
    <dgm:cxn modelId="{53EDCCFA-8E57-4556-BF04-EB27FB8D0898}" type="presOf" srcId="{5DDC4B03-09EA-4D7F-AEE6-98AFDE30EE34}" destId="{5CFD9AB5-0A55-4363-91F4-D6C93626CAAB}" srcOrd="0" destOrd="0" presId="urn:microsoft.com/office/officeart/2005/8/layout/hList6"/>
    <dgm:cxn modelId="{4954B8BD-929A-4335-8307-56FAB90B4533}" type="presOf" srcId="{892DE58D-71CD-470A-ABD2-5E4D7A0D9C8F}" destId="{E014EC8D-20C5-4370-B688-2822211C2AC9}" srcOrd="0" destOrd="0" presId="urn:microsoft.com/office/officeart/2005/8/layout/hList6"/>
    <dgm:cxn modelId="{1C6CC06A-F73D-474D-A976-AB894E66327B}" srcId="{3F46E15E-6E54-4C73-9E20-B7E9CF96BE42}" destId="{30424834-0F54-4C6D-9EDA-1985BC7C3068}" srcOrd="3" destOrd="0" parTransId="{A494855C-A5C6-4817-9864-3A7B47A15445}" sibTransId="{97C608A5-E2E4-4A07-AAB1-7E10477382FA}"/>
    <dgm:cxn modelId="{7A5C9E45-D2E9-4E74-A155-0942BDE6991C}" srcId="{3F46E15E-6E54-4C73-9E20-B7E9CF96BE42}" destId="{0B382C44-09C2-445A-81D1-59D26293F6D7}" srcOrd="2" destOrd="0" parTransId="{813F7B21-64A9-4DB4-B8D7-BE098CC53746}" sibTransId="{97E596EB-B263-4D56-A303-0567BBD7E4F6}"/>
    <dgm:cxn modelId="{0F4970BB-243E-4503-B61D-701BF2B18CDB}" type="presOf" srcId="{3F46E15E-6E54-4C73-9E20-B7E9CF96BE42}" destId="{5BFBCD1D-F5F7-4955-AC1E-6157BACB9CEC}" srcOrd="0" destOrd="0" presId="urn:microsoft.com/office/officeart/2005/8/layout/hList6"/>
    <dgm:cxn modelId="{850E2BB2-CAB9-4725-80FF-CEB8CDD43261}" type="presOf" srcId="{0B382C44-09C2-445A-81D1-59D26293F6D7}" destId="{320F3092-C51A-40E4-8277-19F9384A2B65}" srcOrd="0" destOrd="0" presId="urn:microsoft.com/office/officeart/2005/8/layout/hList6"/>
    <dgm:cxn modelId="{ED4F7C86-561C-4833-A6E9-16856730290D}" type="presParOf" srcId="{5BFBCD1D-F5F7-4955-AC1E-6157BACB9CEC}" destId="{E014EC8D-20C5-4370-B688-2822211C2AC9}" srcOrd="0" destOrd="0" presId="urn:microsoft.com/office/officeart/2005/8/layout/hList6"/>
    <dgm:cxn modelId="{B83C1147-B372-426A-8546-2D290F2A629C}" type="presParOf" srcId="{5BFBCD1D-F5F7-4955-AC1E-6157BACB9CEC}" destId="{A1F0EBE0-8571-43FC-B8E5-5BB5D3E99B52}" srcOrd="1" destOrd="0" presId="urn:microsoft.com/office/officeart/2005/8/layout/hList6"/>
    <dgm:cxn modelId="{D025DA94-482A-42CD-927E-63AC57C3FAC7}" type="presParOf" srcId="{5BFBCD1D-F5F7-4955-AC1E-6157BACB9CEC}" destId="{5CFD9AB5-0A55-4363-91F4-D6C93626CAAB}" srcOrd="2" destOrd="0" presId="urn:microsoft.com/office/officeart/2005/8/layout/hList6"/>
    <dgm:cxn modelId="{5A51AE2C-5EA8-43FA-867C-6E9DEE9BA7E7}" type="presParOf" srcId="{5BFBCD1D-F5F7-4955-AC1E-6157BACB9CEC}" destId="{E0469BEE-A00C-45E5-8362-178E2424AE11}" srcOrd="3" destOrd="0" presId="urn:microsoft.com/office/officeart/2005/8/layout/hList6"/>
    <dgm:cxn modelId="{F1E64C41-AEA7-4EEC-A537-1F5B56C1C3DC}" type="presParOf" srcId="{5BFBCD1D-F5F7-4955-AC1E-6157BACB9CEC}" destId="{320F3092-C51A-40E4-8277-19F9384A2B65}" srcOrd="4" destOrd="0" presId="urn:microsoft.com/office/officeart/2005/8/layout/hList6"/>
    <dgm:cxn modelId="{D24F0AA8-22A3-4C3C-A977-4473B2F3AFBD}" type="presParOf" srcId="{5BFBCD1D-F5F7-4955-AC1E-6157BACB9CEC}" destId="{E622D013-CF2F-472D-B4FA-462C6E41B1CA}" srcOrd="5" destOrd="0" presId="urn:microsoft.com/office/officeart/2005/8/layout/hList6"/>
    <dgm:cxn modelId="{4B3DF2AF-FC2E-454B-B41D-7D2CE2E93866}" type="presParOf" srcId="{5BFBCD1D-F5F7-4955-AC1E-6157BACB9CEC}" destId="{C9FE74E2-0169-4B1A-9E25-BEDBE0DB7618}" srcOrd="6" destOrd="0" presId="urn:microsoft.com/office/officeart/2005/8/layout/h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718AE8-12E8-4338-B0BA-8EE68CAFF167}" type="doc">
      <dgm:prSet loTypeId="urn:microsoft.com/office/officeart/2005/8/layout/radial1" loCatId="cycle" qsTypeId="urn:microsoft.com/office/officeart/2005/8/quickstyle/simple3" qsCatId="simple" csTypeId="urn:microsoft.com/office/officeart/2005/8/colors/accent2_1" csCatId="accent2" phldr="1"/>
      <dgm:spPr/>
      <dgm:t>
        <a:bodyPr/>
        <a:lstStyle/>
        <a:p>
          <a:endParaRPr lang="pt-PT"/>
        </a:p>
      </dgm:t>
    </dgm:pt>
    <dgm:pt modelId="{E447F196-DB74-40C6-91B9-B39B9283D395}">
      <dgm:prSet phldrT="[Texto]"/>
      <dgm:spPr/>
      <dgm:t>
        <a:bodyPr/>
        <a:lstStyle/>
        <a:p>
          <a:r>
            <a:rPr lang="pt-PT" dirty="0" smtClean="0"/>
            <a:t>Estudo  Meio</a:t>
          </a:r>
          <a:endParaRPr lang="pt-PT" dirty="0"/>
        </a:p>
      </dgm:t>
    </dgm:pt>
    <dgm:pt modelId="{A7BF183A-3BE2-4E4A-8F48-748279C257C9}" type="parTrans" cxnId="{5254AB6F-C949-406B-9B84-770B1B8CA147}">
      <dgm:prSet/>
      <dgm:spPr/>
      <dgm:t>
        <a:bodyPr/>
        <a:lstStyle/>
        <a:p>
          <a:endParaRPr lang="pt-PT">
            <a:solidFill>
              <a:schemeClr val="tx1"/>
            </a:solidFill>
          </a:endParaRPr>
        </a:p>
      </dgm:t>
    </dgm:pt>
    <dgm:pt modelId="{414C646C-658C-4D39-964C-DD8B286D6DE7}" type="sibTrans" cxnId="{5254AB6F-C949-406B-9B84-770B1B8CA147}">
      <dgm:prSet/>
      <dgm:spPr/>
      <dgm:t>
        <a:bodyPr/>
        <a:lstStyle/>
        <a:p>
          <a:endParaRPr lang="pt-PT">
            <a:solidFill>
              <a:schemeClr val="tx1"/>
            </a:solidFill>
          </a:endParaRPr>
        </a:p>
      </dgm:t>
    </dgm:pt>
    <dgm:pt modelId="{83188AAD-48A1-4405-8BCA-3DC6EAB47AD7}">
      <dgm:prSet phldrT="[Texto]" custT="1"/>
      <dgm:spPr/>
      <dgm:t>
        <a:bodyPr/>
        <a:lstStyle/>
        <a:p>
          <a:r>
            <a:rPr lang="pt-PT" sz="1800" b="0" u="none" dirty="0" smtClean="0"/>
            <a:t>Curiosidade</a:t>
          </a:r>
          <a:endParaRPr lang="pt-PT" sz="1800" b="0" u="none" dirty="0"/>
        </a:p>
      </dgm:t>
    </dgm:pt>
    <dgm:pt modelId="{C68CD807-F03F-417E-B2D3-08EA78C8D2A1}" type="parTrans" cxnId="{B5500EF8-5964-4C91-90D6-3A968917EEB3}">
      <dgm:prSet/>
      <dgm:spPr/>
      <dgm:t>
        <a:bodyPr/>
        <a:lstStyle/>
        <a:p>
          <a:endParaRPr lang="pt-PT">
            <a:solidFill>
              <a:schemeClr val="tx1"/>
            </a:solidFill>
          </a:endParaRPr>
        </a:p>
      </dgm:t>
    </dgm:pt>
    <dgm:pt modelId="{BDA756FD-FA00-4DCB-AA05-CE0D6B533DF3}" type="sibTrans" cxnId="{B5500EF8-5964-4C91-90D6-3A968917EEB3}">
      <dgm:prSet/>
      <dgm:spPr/>
      <dgm:t>
        <a:bodyPr/>
        <a:lstStyle/>
        <a:p>
          <a:endParaRPr lang="pt-PT">
            <a:solidFill>
              <a:schemeClr val="tx1"/>
            </a:solidFill>
          </a:endParaRPr>
        </a:p>
      </dgm:t>
    </dgm:pt>
    <dgm:pt modelId="{34C9F473-F4C2-41AB-A79F-C57B88559904}">
      <dgm:prSet phldrT="[Texto]" custT="1"/>
      <dgm:spPr/>
      <dgm:t>
        <a:bodyPr/>
        <a:lstStyle/>
        <a:p>
          <a:r>
            <a:rPr lang="pt-PT" sz="1800" b="0" dirty="0" smtClean="0"/>
            <a:t>Abertura aos outros</a:t>
          </a:r>
          <a:endParaRPr lang="pt-PT" sz="1800" b="0" dirty="0"/>
        </a:p>
      </dgm:t>
    </dgm:pt>
    <dgm:pt modelId="{E682EA68-2E29-4F57-80EF-5792A55EAF79}" type="parTrans" cxnId="{142FF3DF-C864-4D25-8ADA-4082C99A4BC4}">
      <dgm:prSet/>
      <dgm:spPr/>
      <dgm:t>
        <a:bodyPr/>
        <a:lstStyle/>
        <a:p>
          <a:endParaRPr lang="pt-PT">
            <a:solidFill>
              <a:schemeClr val="tx1"/>
            </a:solidFill>
          </a:endParaRPr>
        </a:p>
      </dgm:t>
    </dgm:pt>
    <dgm:pt modelId="{96A65554-D393-4887-AED7-EBA8BD6B96E4}" type="sibTrans" cxnId="{142FF3DF-C864-4D25-8ADA-4082C99A4BC4}">
      <dgm:prSet/>
      <dgm:spPr/>
      <dgm:t>
        <a:bodyPr/>
        <a:lstStyle/>
        <a:p>
          <a:endParaRPr lang="pt-PT">
            <a:solidFill>
              <a:schemeClr val="tx1"/>
            </a:solidFill>
          </a:endParaRPr>
        </a:p>
      </dgm:t>
    </dgm:pt>
    <dgm:pt modelId="{FB8F3A0A-6EE0-4421-89C6-76C4112A32D7}">
      <dgm:prSet phldrT="[Texto]" custT="1"/>
      <dgm:spPr/>
      <dgm:t>
        <a:bodyPr/>
        <a:lstStyle/>
        <a:p>
          <a:r>
            <a:rPr lang="pt-PT" sz="1800" b="0" dirty="0" smtClean="0"/>
            <a:t>A confiança em si mesmo</a:t>
          </a:r>
          <a:endParaRPr lang="pt-PT" sz="1800" b="0" dirty="0"/>
        </a:p>
      </dgm:t>
    </dgm:pt>
    <dgm:pt modelId="{7B7D4ABE-8C36-4214-86E2-0E5A9EB8BC2D}" type="parTrans" cxnId="{C08B96DD-393F-484D-9476-C709FC974445}">
      <dgm:prSet/>
      <dgm:spPr/>
      <dgm:t>
        <a:bodyPr/>
        <a:lstStyle/>
        <a:p>
          <a:endParaRPr lang="pt-PT">
            <a:solidFill>
              <a:schemeClr val="tx1"/>
            </a:solidFill>
          </a:endParaRPr>
        </a:p>
      </dgm:t>
    </dgm:pt>
    <dgm:pt modelId="{AB98EE79-573C-4806-882D-74BCD92810AD}" type="sibTrans" cxnId="{C08B96DD-393F-484D-9476-C709FC974445}">
      <dgm:prSet/>
      <dgm:spPr/>
      <dgm:t>
        <a:bodyPr/>
        <a:lstStyle/>
        <a:p>
          <a:endParaRPr lang="pt-PT">
            <a:solidFill>
              <a:schemeClr val="tx1"/>
            </a:solidFill>
          </a:endParaRPr>
        </a:p>
      </dgm:t>
    </dgm:pt>
    <dgm:pt modelId="{F549AF20-81B4-478E-AA73-7EFE4E7C4BB3}">
      <dgm:prSet phldrT="[Texto]" custT="1"/>
      <dgm:spPr/>
      <dgm:t>
        <a:bodyPr/>
        <a:lstStyle/>
        <a:p>
          <a:pPr algn="l"/>
          <a:r>
            <a:rPr lang="pt-PT" sz="1800" b="0" dirty="0" smtClean="0"/>
            <a:t>Criatividade</a:t>
          </a:r>
          <a:endParaRPr lang="pt-PT" sz="1800" b="0" dirty="0"/>
        </a:p>
      </dgm:t>
    </dgm:pt>
    <dgm:pt modelId="{0AEC1633-9107-49BC-AA7E-3D39C2C37850}" type="parTrans" cxnId="{E56F7279-E334-4BF5-B9ED-0D0DF6B5D0E8}">
      <dgm:prSet/>
      <dgm:spPr/>
      <dgm:t>
        <a:bodyPr/>
        <a:lstStyle/>
        <a:p>
          <a:endParaRPr lang="pt-PT">
            <a:solidFill>
              <a:schemeClr val="tx1"/>
            </a:solidFill>
          </a:endParaRPr>
        </a:p>
      </dgm:t>
    </dgm:pt>
    <dgm:pt modelId="{2A5547A6-B8FD-46C4-876D-AB133F0F2BDD}" type="sibTrans" cxnId="{E56F7279-E334-4BF5-B9ED-0D0DF6B5D0E8}">
      <dgm:prSet/>
      <dgm:spPr/>
      <dgm:t>
        <a:bodyPr/>
        <a:lstStyle/>
        <a:p>
          <a:endParaRPr lang="pt-PT">
            <a:solidFill>
              <a:schemeClr val="tx1"/>
            </a:solidFill>
          </a:endParaRPr>
        </a:p>
      </dgm:t>
    </dgm:pt>
    <dgm:pt modelId="{06D91C0B-D77E-49E4-B92F-3B3523D8EAAE}">
      <dgm:prSet custT="1"/>
      <dgm:spPr/>
      <dgm:t>
        <a:bodyPr/>
        <a:lstStyle/>
        <a:p>
          <a:r>
            <a:rPr lang="pt-PT" sz="1800" b="0" dirty="0" smtClean="0"/>
            <a:t>Pensamento Critico</a:t>
          </a:r>
          <a:endParaRPr lang="pt-PT" sz="1800" b="0" dirty="0"/>
        </a:p>
      </dgm:t>
    </dgm:pt>
    <dgm:pt modelId="{FC2B9E64-926A-4F08-9525-DB31ABFF1DBA}" type="parTrans" cxnId="{4601001D-2E3C-454D-8A44-A5EE5E9E8F61}">
      <dgm:prSet/>
      <dgm:spPr/>
      <dgm:t>
        <a:bodyPr/>
        <a:lstStyle/>
        <a:p>
          <a:endParaRPr lang="pt-PT">
            <a:solidFill>
              <a:schemeClr val="tx1"/>
            </a:solidFill>
          </a:endParaRPr>
        </a:p>
      </dgm:t>
    </dgm:pt>
    <dgm:pt modelId="{E691D3E9-CD65-40A7-B169-6D3E982A9E53}" type="sibTrans" cxnId="{4601001D-2E3C-454D-8A44-A5EE5E9E8F61}">
      <dgm:prSet/>
      <dgm:spPr/>
      <dgm:t>
        <a:bodyPr/>
        <a:lstStyle/>
        <a:p>
          <a:endParaRPr lang="pt-PT">
            <a:solidFill>
              <a:schemeClr val="tx1"/>
            </a:solidFill>
          </a:endParaRPr>
        </a:p>
      </dgm:t>
    </dgm:pt>
    <dgm:pt modelId="{27E94AA5-681C-4DD1-8F18-6EC1163A3F28}" type="pres">
      <dgm:prSet presAssocID="{B7718AE8-12E8-4338-B0BA-8EE68CAFF167}" presName="cycle" presStyleCnt="0">
        <dgm:presLayoutVars>
          <dgm:chMax val="1"/>
          <dgm:dir/>
          <dgm:animLvl val="ctr"/>
          <dgm:resizeHandles val="exact"/>
        </dgm:presLayoutVars>
      </dgm:prSet>
      <dgm:spPr/>
      <dgm:t>
        <a:bodyPr/>
        <a:lstStyle/>
        <a:p>
          <a:endParaRPr lang="pt-PT"/>
        </a:p>
      </dgm:t>
    </dgm:pt>
    <dgm:pt modelId="{1A7F44EA-FA5D-4648-BC4B-C2FCA16DC599}" type="pres">
      <dgm:prSet presAssocID="{E447F196-DB74-40C6-91B9-B39B9283D395}" presName="centerShape" presStyleLbl="node0" presStyleIdx="0" presStyleCnt="1"/>
      <dgm:spPr/>
      <dgm:t>
        <a:bodyPr/>
        <a:lstStyle/>
        <a:p>
          <a:endParaRPr lang="pt-PT"/>
        </a:p>
      </dgm:t>
    </dgm:pt>
    <dgm:pt modelId="{176AA1F4-A91A-48E6-8602-3522D01AD037}" type="pres">
      <dgm:prSet presAssocID="{C68CD807-F03F-417E-B2D3-08EA78C8D2A1}" presName="Name9" presStyleLbl="parChTrans1D2" presStyleIdx="0" presStyleCnt="5"/>
      <dgm:spPr/>
      <dgm:t>
        <a:bodyPr/>
        <a:lstStyle/>
        <a:p>
          <a:endParaRPr lang="pt-PT"/>
        </a:p>
      </dgm:t>
    </dgm:pt>
    <dgm:pt modelId="{5EF5FA12-0FEE-42EC-96C5-DCE9964183FE}" type="pres">
      <dgm:prSet presAssocID="{C68CD807-F03F-417E-B2D3-08EA78C8D2A1}" presName="connTx" presStyleLbl="parChTrans1D2" presStyleIdx="0" presStyleCnt="5"/>
      <dgm:spPr/>
      <dgm:t>
        <a:bodyPr/>
        <a:lstStyle/>
        <a:p>
          <a:endParaRPr lang="pt-PT"/>
        </a:p>
      </dgm:t>
    </dgm:pt>
    <dgm:pt modelId="{9261CC18-551B-4A66-BF39-2445486D6671}" type="pres">
      <dgm:prSet presAssocID="{83188AAD-48A1-4405-8BCA-3DC6EAB47AD7}" presName="node" presStyleLbl="node1" presStyleIdx="0" presStyleCnt="5" custScaleX="131065" custScaleY="105380">
        <dgm:presLayoutVars>
          <dgm:bulletEnabled val="1"/>
        </dgm:presLayoutVars>
      </dgm:prSet>
      <dgm:spPr/>
      <dgm:t>
        <a:bodyPr/>
        <a:lstStyle/>
        <a:p>
          <a:endParaRPr lang="pt-PT"/>
        </a:p>
      </dgm:t>
    </dgm:pt>
    <dgm:pt modelId="{DC03EEC7-030A-45F5-87A0-5B875DB3E326}" type="pres">
      <dgm:prSet presAssocID="{E682EA68-2E29-4F57-80EF-5792A55EAF79}" presName="Name9" presStyleLbl="parChTrans1D2" presStyleIdx="1" presStyleCnt="5"/>
      <dgm:spPr/>
      <dgm:t>
        <a:bodyPr/>
        <a:lstStyle/>
        <a:p>
          <a:endParaRPr lang="pt-PT"/>
        </a:p>
      </dgm:t>
    </dgm:pt>
    <dgm:pt modelId="{E28AE41C-B2F2-42F8-A004-A53BC037E971}" type="pres">
      <dgm:prSet presAssocID="{E682EA68-2E29-4F57-80EF-5792A55EAF79}" presName="connTx" presStyleLbl="parChTrans1D2" presStyleIdx="1" presStyleCnt="5"/>
      <dgm:spPr/>
      <dgm:t>
        <a:bodyPr/>
        <a:lstStyle/>
        <a:p>
          <a:endParaRPr lang="pt-PT"/>
        </a:p>
      </dgm:t>
    </dgm:pt>
    <dgm:pt modelId="{33AD70B0-A1C2-4F55-B87B-762E8192C453}" type="pres">
      <dgm:prSet presAssocID="{34C9F473-F4C2-41AB-A79F-C57B88559904}" presName="node" presStyleLbl="node1" presStyleIdx="1" presStyleCnt="5" custScaleX="123510" custScaleY="104923">
        <dgm:presLayoutVars>
          <dgm:bulletEnabled val="1"/>
        </dgm:presLayoutVars>
      </dgm:prSet>
      <dgm:spPr/>
      <dgm:t>
        <a:bodyPr/>
        <a:lstStyle/>
        <a:p>
          <a:endParaRPr lang="pt-PT"/>
        </a:p>
      </dgm:t>
    </dgm:pt>
    <dgm:pt modelId="{43464949-65EE-4503-B20C-ED2CF1C3AE8E}" type="pres">
      <dgm:prSet presAssocID="{FC2B9E64-926A-4F08-9525-DB31ABFF1DBA}" presName="Name9" presStyleLbl="parChTrans1D2" presStyleIdx="2" presStyleCnt="5"/>
      <dgm:spPr/>
      <dgm:t>
        <a:bodyPr/>
        <a:lstStyle/>
        <a:p>
          <a:endParaRPr lang="pt-PT"/>
        </a:p>
      </dgm:t>
    </dgm:pt>
    <dgm:pt modelId="{E36BE689-8EC1-4950-B52D-99DBBD15250A}" type="pres">
      <dgm:prSet presAssocID="{FC2B9E64-926A-4F08-9525-DB31ABFF1DBA}" presName="connTx" presStyleLbl="parChTrans1D2" presStyleIdx="2" presStyleCnt="5"/>
      <dgm:spPr/>
      <dgm:t>
        <a:bodyPr/>
        <a:lstStyle/>
        <a:p>
          <a:endParaRPr lang="pt-PT"/>
        </a:p>
      </dgm:t>
    </dgm:pt>
    <dgm:pt modelId="{2EB5C82D-7504-4628-99AD-9D28E7B7BFC7}" type="pres">
      <dgm:prSet presAssocID="{06D91C0B-D77E-49E4-B92F-3B3523D8EAAE}" presName="node" presStyleLbl="node1" presStyleIdx="2" presStyleCnt="5" custScaleX="124299" custScaleY="105593">
        <dgm:presLayoutVars>
          <dgm:bulletEnabled val="1"/>
        </dgm:presLayoutVars>
      </dgm:prSet>
      <dgm:spPr/>
      <dgm:t>
        <a:bodyPr/>
        <a:lstStyle/>
        <a:p>
          <a:endParaRPr lang="pt-PT"/>
        </a:p>
      </dgm:t>
    </dgm:pt>
    <dgm:pt modelId="{8C9EFAA8-297D-43E9-8969-55D832FAAA51}" type="pres">
      <dgm:prSet presAssocID="{7B7D4ABE-8C36-4214-86E2-0E5A9EB8BC2D}" presName="Name9" presStyleLbl="parChTrans1D2" presStyleIdx="3" presStyleCnt="5"/>
      <dgm:spPr/>
      <dgm:t>
        <a:bodyPr/>
        <a:lstStyle/>
        <a:p>
          <a:endParaRPr lang="pt-PT"/>
        </a:p>
      </dgm:t>
    </dgm:pt>
    <dgm:pt modelId="{6FDD14C2-E93C-42CF-B95E-66C1EBEC6613}" type="pres">
      <dgm:prSet presAssocID="{7B7D4ABE-8C36-4214-86E2-0E5A9EB8BC2D}" presName="connTx" presStyleLbl="parChTrans1D2" presStyleIdx="3" presStyleCnt="5"/>
      <dgm:spPr/>
      <dgm:t>
        <a:bodyPr/>
        <a:lstStyle/>
        <a:p>
          <a:endParaRPr lang="pt-PT"/>
        </a:p>
      </dgm:t>
    </dgm:pt>
    <dgm:pt modelId="{8E80D78F-79F5-43E3-8CBF-DB2E6B2182F6}" type="pres">
      <dgm:prSet presAssocID="{FB8F3A0A-6EE0-4421-89C6-76C4112A32D7}" presName="node" presStyleLbl="node1" presStyleIdx="3" presStyleCnt="5" custScaleX="129993" custScaleY="110430">
        <dgm:presLayoutVars>
          <dgm:bulletEnabled val="1"/>
        </dgm:presLayoutVars>
      </dgm:prSet>
      <dgm:spPr/>
      <dgm:t>
        <a:bodyPr/>
        <a:lstStyle/>
        <a:p>
          <a:endParaRPr lang="pt-PT"/>
        </a:p>
      </dgm:t>
    </dgm:pt>
    <dgm:pt modelId="{E13AC8F6-FBD4-44C9-97C5-E95D68022D16}" type="pres">
      <dgm:prSet presAssocID="{0AEC1633-9107-49BC-AA7E-3D39C2C37850}" presName="Name9" presStyleLbl="parChTrans1D2" presStyleIdx="4" presStyleCnt="5"/>
      <dgm:spPr/>
      <dgm:t>
        <a:bodyPr/>
        <a:lstStyle/>
        <a:p>
          <a:endParaRPr lang="pt-PT"/>
        </a:p>
      </dgm:t>
    </dgm:pt>
    <dgm:pt modelId="{94B874D7-CF52-443B-AFAE-B86B7A008630}" type="pres">
      <dgm:prSet presAssocID="{0AEC1633-9107-49BC-AA7E-3D39C2C37850}" presName="connTx" presStyleLbl="parChTrans1D2" presStyleIdx="4" presStyleCnt="5"/>
      <dgm:spPr/>
      <dgm:t>
        <a:bodyPr/>
        <a:lstStyle/>
        <a:p>
          <a:endParaRPr lang="pt-PT"/>
        </a:p>
      </dgm:t>
    </dgm:pt>
    <dgm:pt modelId="{3C25D82F-5550-4E60-BB10-00A1E0629693}" type="pres">
      <dgm:prSet presAssocID="{F549AF20-81B4-478E-AA73-7EFE4E7C4BB3}" presName="node" presStyleLbl="node1" presStyleIdx="4" presStyleCnt="5" custScaleX="134515" custScaleY="114271">
        <dgm:presLayoutVars>
          <dgm:bulletEnabled val="1"/>
        </dgm:presLayoutVars>
      </dgm:prSet>
      <dgm:spPr/>
      <dgm:t>
        <a:bodyPr/>
        <a:lstStyle/>
        <a:p>
          <a:endParaRPr lang="pt-PT"/>
        </a:p>
      </dgm:t>
    </dgm:pt>
  </dgm:ptLst>
  <dgm:cxnLst>
    <dgm:cxn modelId="{8EE567CC-02DD-46E0-B266-84E7F5133989}" type="presOf" srcId="{F549AF20-81B4-478E-AA73-7EFE4E7C4BB3}" destId="{3C25D82F-5550-4E60-BB10-00A1E0629693}" srcOrd="0" destOrd="0" presId="urn:microsoft.com/office/officeart/2005/8/layout/radial1"/>
    <dgm:cxn modelId="{7607051E-309C-4D2C-A4AF-F69D9331F0F3}" type="presOf" srcId="{E682EA68-2E29-4F57-80EF-5792A55EAF79}" destId="{E28AE41C-B2F2-42F8-A004-A53BC037E971}" srcOrd="1" destOrd="0" presId="urn:microsoft.com/office/officeart/2005/8/layout/radial1"/>
    <dgm:cxn modelId="{F9C74BD8-88CC-4950-9A0E-ADC51183353F}" type="presOf" srcId="{FC2B9E64-926A-4F08-9525-DB31ABFF1DBA}" destId="{43464949-65EE-4503-B20C-ED2CF1C3AE8E}" srcOrd="0" destOrd="0" presId="urn:microsoft.com/office/officeart/2005/8/layout/radial1"/>
    <dgm:cxn modelId="{76424A7C-5886-404F-A454-C6D5CA796AD0}" type="presOf" srcId="{C68CD807-F03F-417E-B2D3-08EA78C8D2A1}" destId="{5EF5FA12-0FEE-42EC-96C5-DCE9964183FE}" srcOrd="1" destOrd="0" presId="urn:microsoft.com/office/officeart/2005/8/layout/radial1"/>
    <dgm:cxn modelId="{142FF3DF-C864-4D25-8ADA-4082C99A4BC4}" srcId="{E447F196-DB74-40C6-91B9-B39B9283D395}" destId="{34C9F473-F4C2-41AB-A79F-C57B88559904}" srcOrd="1" destOrd="0" parTransId="{E682EA68-2E29-4F57-80EF-5792A55EAF79}" sibTransId="{96A65554-D393-4887-AED7-EBA8BD6B96E4}"/>
    <dgm:cxn modelId="{B5500EF8-5964-4C91-90D6-3A968917EEB3}" srcId="{E447F196-DB74-40C6-91B9-B39B9283D395}" destId="{83188AAD-48A1-4405-8BCA-3DC6EAB47AD7}" srcOrd="0" destOrd="0" parTransId="{C68CD807-F03F-417E-B2D3-08EA78C8D2A1}" sibTransId="{BDA756FD-FA00-4DCB-AA05-CE0D6B533DF3}"/>
    <dgm:cxn modelId="{47649322-4B90-4965-8742-3638C9A0C0B7}" type="presOf" srcId="{83188AAD-48A1-4405-8BCA-3DC6EAB47AD7}" destId="{9261CC18-551B-4A66-BF39-2445486D6671}" srcOrd="0" destOrd="0" presId="urn:microsoft.com/office/officeart/2005/8/layout/radial1"/>
    <dgm:cxn modelId="{5254AB6F-C949-406B-9B84-770B1B8CA147}" srcId="{B7718AE8-12E8-4338-B0BA-8EE68CAFF167}" destId="{E447F196-DB74-40C6-91B9-B39B9283D395}" srcOrd="0" destOrd="0" parTransId="{A7BF183A-3BE2-4E4A-8F48-748279C257C9}" sibTransId="{414C646C-658C-4D39-964C-DD8B286D6DE7}"/>
    <dgm:cxn modelId="{BE99495C-37D9-4ED3-B4C2-BBFA16496C89}" type="presOf" srcId="{FB8F3A0A-6EE0-4421-89C6-76C4112A32D7}" destId="{8E80D78F-79F5-43E3-8CBF-DB2E6B2182F6}" srcOrd="0" destOrd="0" presId="urn:microsoft.com/office/officeart/2005/8/layout/radial1"/>
    <dgm:cxn modelId="{E34BD6C0-CAC2-4080-B1AA-16A9CA11B352}" type="presOf" srcId="{0AEC1633-9107-49BC-AA7E-3D39C2C37850}" destId="{94B874D7-CF52-443B-AFAE-B86B7A008630}" srcOrd="1" destOrd="0" presId="urn:microsoft.com/office/officeart/2005/8/layout/radial1"/>
    <dgm:cxn modelId="{6600209E-BDA7-4B67-B4C5-5754B360F515}" type="presOf" srcId="{E447F196-DB74-40C6-91B9-B39B9283D395}" destId="{1A7F44EA-FA5D-4648-BC4B-C2FCA16DC599}" srcOrd="0" destOrd="0" presId="urn:microsoft.com/office/officeart/2005/8/layout/radial1"/>
    <dgm:cxn modelId="{4601001D-2E3C-454D-8A44-A5EE5E9E8F61}" srcId="{E447F196-DB74-40C6-91B9-B39B9283D395}" destId="{06D91C0B-D77E-49E4-B92F-3B3523D8EAAE}" srcOrd="2" destOrd="0" parTransId="{FC2B9E64-926A-4F08-9525-DB31ABFF1DBA}" sibTransId="{E691D3E9-CD65-40A7-B169-6D3E982A9E53}"/>
    <dgm:cxn modelId="{DC9324DB-2466-4254-91D0-0D0E1FD628F2}" type="presOf" srcId="{06D91C0B-D77E-49E4-B92F-3B3523D8EAAE}" destId="{2EB5C82D-7504-4628-99AD-9D28E7B7BFC7}" srcOrd="0" destOrd="0" presId="urn:microsoft.com/office/officeart/2005/8/layout/radial1"/>
    <dgm:cxn modelId="{3015B1B6-0FA5-4202-B2C6-0FE45707B662}" type="presOf" srcId="{7B7D4ABE-8C36-4214-86E2-0E5A9EB8BC2D}" destId="{6FDD14C2-E93C-42CF-B95E-66C1EBEC6613}" srcOrd="1" destOrd="0" presId="urn:microsoft.com/office/officeart/2005/8/layout/radial1"/>
    <dgm:cxn modelId="{EC401253-ACCD-41B7-8C0D-F30E6AC21DD0}" type="presOf" srcId="{FC2B9E64-926A-4F08-9525-DB31ABFF1DBA}" destId="{E36BE689-8EC1-4950-B52D-99DBBD15250A}" srcOrd="1" destOrd="0" presId="urn:microsoft.com/office/officeart/2005/8/layout/radial1"/>
    <dgm:cxn modelId="{CDCE3988-8EF3-4E4D-8149-320B95B1D3E0}" type="presOf" srcId="{E682EA68-2E29-4F57-80EF-5792A55EAF79}" destId="{DC03EEC7-030A-45F5-87A0-5B875DB3E326}" srcOrd="0" destOrd="0" presId="urn:microsoft.com/office/officeart/2005/8/layout/radial1"/>
    <dgm:cxn modelId="{E6525B48-B492-4318-BA2F-C8FA84068248}" type="presOf" srcId="{0AEC1633-9107-49BC-AA7E-3D39C2C37850}" destId="{E13AC8F6-FBD4-44C9-97C5-E95D68022D16}" srcOrd="0" destOrd="0" presId="urn:microsoft.com/office/officeart/2005/8/layout/radial1"/>
    <dgm:cxn modelId="{9B86DBCF-2D58-4A95-932B-C676B24DCEC8}" type="presOf" srcId="{C68CD807-F03F-417E-B2D3-08EA78C8D2A1}" destId="{176AA1F4-A91A-48E6-8602-3522D01AD037}" srcOrd="0" destOrd="0" presId="urn:microsoft.com/office/officeart/2005/8/layout/radial1"/>
    <dgm:cxn modelId="{E56F7279-E334-4BF5-B9ED-0D0DF6B5D0E8}" srcId="{E447F196-DB74-40C6-91B9-B39B9283D395}" destId="{F549AF20-81B4-478E-AA73-7EFE4E7C4BB3}" srcOrd="4" destOrd="0" parTransId="{0AEC1633-9107-49BC-AA7E-3D39C2C37850}" sibTransId="{2A5547A6-B8FD-46C4-876D-AB133F0F2BDD}"/>
    <dgm:cxn modelId="{C08B96DD-393F-484D-9476-C709FC974445}" srcId="{E447F196-DB74-40C6-91B9-B39B9283D395}" destId="{FB8F3A0A-6EE0-4421-89C6-76C4112A32D7}" srcOrd="3" destOrd="0" parTransId="{7B7D4ABE-8C36-4214-86E2-0E5A9EB8BC2D}" sibTransId="{AB98EE79-573C-4806-882D-74BCD92810AD}"/>
    <dgm:cxn modelId="{EE035A9C-0E8E-4D3A-9EFE-83077C69DD9C}" type="presOf" srcId="{7B7D4ABE-8C36-4214-86E2-0E5A9EB8BC2D}" destId="{8C9EFAA8-297D-43E9-8969-55D832FAAA51}" srcOrd="0" destOrd="0" presId="urn:microsoft.com/office/officeart/2005/8/layout/radial1"/>
    <dgm:cxn modelId="{B7B01677-64C9-4E91-ACDD-04BDCF7D6105}" type="presOf" srcId="{B7718AE8-12E8-4338-B0BA-8EE68CAFF167}" destId="{27E94AA5-681C-4DD1-8F18-6EC1163A3F28}" srcOrd="0" destOrd="0" presId="urn:microsoft.com/office/officeart/2005/8/layout/radial1"/>
    <dgm:cxn modelId="{7FC9768A-C568-46F4-9AFB-D4BDE3284F97}" type="presOf" srcId="{34C9F473-F4C2-41AB-A79F-C57B88559904}" destId="{33AD70B0-A1C2-4F55-B87B-762E8192C453}" srcOrd="0" destOrd="0" presId="urn:microsoft.com/office/officeart/2005/8/layout/radial1"/>
    <dgm:cxn modelId="{9CF73CA7-1730-495C-9EC3-9A7560A0C19E}" type="presParOf" srcId="{27E94AA5-681C-4DD1-8F18-6EC1163A3F28}" destId="{1A7F44EA-FA5D-4648-BC4B-C2FCA16DC599}" srcOrd="0" destOrd="0" presId="urn:microsoft.com/office/officeart/2005/8/layout/radial1"/>
    <dgm:cxn modelId="{6EAFEAA2-DDB2-466E-9390-95B97169B004}" type="presParOf" srcId="{27E94AA5-681C-4DD1-8F18-6EC1163A3F28}" destId="{176AA1F4-A91A-48E6-8602-3522D01AD037}" srcOrd="1" destOrd="0" presId="urn:microsoft.com/office/officeart/2005/8/layout/radial1"/>
    <dgm:cxn modelId="{C50121EF-00BF-431A-BFB1-69B81B0148C8}" type="presParOf" srcId="{176AA1F4-A91A-48E6-8602-3522D01AD037}" destId="{5EF5FA12-0FEE-42EC-96C5-DCE9964183FE}" srcOrd="0" destOrd="0" presId="urn:microsoft.com/office/officeart/2005/8/layout/radial1"/>
    <dgm:cxn modelId="{7BC7B51A-656D-4131-A4CC-DD3C592F82C5}" type="presParOf" srcId="{27E94AA5-681C-4DD1-8F18-6EC1163A3F28}" destId="{9261CC18-551B-4A66-BF39-2445486D6671}" srcOrd="2" destOrd="0" presId="urn:microsoft.com/office/officeart/2005/8/layout/radial1"/>
    <dgm:cxn modelId="{2D02898A-545A-4940-9696-5C765FE6BE94}" type="presParOf" srcId="{27E94AA5-681C-4DD1-8F18-6EC1163A3F28}" destId="{DC03EEC7-030A-45F5-87A0-5B875DB3E326}" srcOrd="3" destOrd="0" presId="urn:microsoft.com/office/officeart/2005/8/layout/radial1"/>
    <dgm:cxn modelId="{D34065B6-4EF5-4E46-B832-2F38C4460DF4}" type="presParOf" srcId="{DC03EEC7-030A-45F5-87A0-5B875DB3E326}" destId="{E28AE41C-B2F2-42F8-A004-A53BC037E971}" srcOrd="0" destOrd="0" presId="urn:microsoft.com/office/officeart/2005/8/layout/radial1"/>
    <dgm:cxn modelId="{C4362E46-5A17-4928-A6D8-E2BB2672A6F5}" type="presParOf" srcId="{27E94AA5-681C-4DD1-8F18-6EC1163A3F28}" destId="{33AD70B0-A1C2-4F55-B87B-762E8192C453}" srcOrd="4" destOrd="0" presId="urn:microsoft.com/office/officeart/2005/8/layout/radial1"/>
    <dgm:cxn modelId="{6886A123-2608-4E62-B36C-912B434CE97D}" type="presParOf" srcId="{27E94AA5-681C-4DD1-8F18-6EC1163A3F28}" destId="{43464949-65EE-4503-B20C-ED2CF1C3AE8E}" srcOrd="5" destOrd="0" presId="urn:microsoft.com/office/officeart/2005/8/layout/radial1"/>
    <dgm:cxn modelId="{70EDDC9E-C620-41C0-8F42-5B25D1DD5676}" type="presParOf" srcId="{43464949-65EE-4503-B20C-ED2CF1C3AE8E}" destId="{E36BE689-8EC1-4950-B52D-99DBBD15250A}" srcOrd="0" destOrd="0" presId="urn:microsoft.com/office/officeart/2005/8/layout/radial1"/>
    <dgm:cxn modelId="{B3C62B98-3362-4C71-8AB0-7A030932749C}" type="presParOf" srcId="{27E94AA5-681C-4DD1-8F18-6EC1163A3F28}" destId="{2EB5C82D-7504-4628-99AD-9D28E7B7BFC7}" srcOrd="6" destOrd="0" presId="urn:microsoft.com/office/officeart/2005/8/layout/radial1"/>
    <dgm:cxn modelId="{313C04E1-5F43-4342-B92A-75FFC84C2C6E}" type="presParOf" srcId="{27E94AA5-681C-4DD1-8F18-6EC1163A3F28}" destId="{8C9EFAA8-297D-43E9-8969-55D832FAAA51}" srcOrd="7" destOrd="0" presId="urn:microsoft.com/office/officeart/2005/8/layout/radial1"/>
    <dgm:cxn modelId="{AEE120E4-05D2-42AD-B4D0-2C0F06C4B151}" type="presParOf" srcId="{8C9EFAA8-297D-43E9-8969-55D832FAAA51}" destId="{6FDD14C2-E93C-42CF-B95E-66C1EBEC6613}" srcOrd="0" destOrd="0" presId="urn:microsoft.com/office/officeart/2005/8/layout/radial1"/>
    <dgm:cxn modelId="{127D3FF7-56E0-45F8-BAB9-39B85A82D36A}" type="presParOf" srcId="{27E94AA5-681C-4DD1-8F18-6EC1163A3F28}" destId="{8E80D78F-79F5-43E3-8CBF-DB2E6B2182F6}" srcOrd="8" destOrd="0" presId="urn:microsoft.com/office/officeart/2005/8/layout/radial1"/>
    <dgm:cxn modelId="{96053B1D-EB0F-4F0B-9F79-E87055AF0488}" type="presParOf" srcId="{27E94AA5-681C-4DD1-8F18-6EC1163A3F28}" destId="{E13AC8F6-FBD4-44C9-97C5-E95D68022D16}" srcOrd="9" destOrd="0" presId="urn:microsoft.com/office/officeart/2005/8/layout/radial1"/>
    <dgm:cxn modelId="{030AD6C7-C413-4A7D-8DFF-43A8C1614640}" type="presParOf" srcId="{E13AC8F6-FBD4-44C9-97C5-E95D68022D16}" destId="{94B874D7-CF52-443B-AFAE-B86B7A008630}" srcOrd="0" destOrd="0" presId="urn:microsoft.com/office/officeart/2005/8/layout/radial1"/>
    <dgm:cxn modelId="{FF7C7D26-5E64-4BB6-8BA4-43633DAA94D3}" type="presParOf" srcId="{27E94AA5-681C-4DD1-8F18-6EC1163A3F28}" destId="{3C25D82F-5550-4E60-BB10-00A1E0629693}" srcOrd="10" destOrd="0" presId="urn:microsoft.com/office/officeart/2005/8/layout/radia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14EC8D-20C5-4370-B688-2822211C2AC9}">
      <dsp:nvSpPr>
        <dsp:cNvPr id="0" name=""/>
        <dsp:cNvSpPr/>
      </dsp:nvSpPr>
      <dsp:spPr>
        <a:xfrm rot="16200000">
          <a:off x="-1240571" y="1240571"/>
          <a:ext cx="4381658" cy="1900514"/>
        </a:xfrm>
        <a:prstGeom prst="flowChartManualOperation">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pt-PT" sz="1800" kern="1200" dirty="0" smtClean="0"/>
            <a:t>Atividade do sujeito</a:t>
          </a:r>
          <a:endParaRPr lang="pt-PT" sz="1800" kern="1200" dirty="0"/>
        </a:p>
      </dsp:txBody>
      <dsp:txXfrm rot="16200000">
        <a:off x="-1240571" y="1240571"/>
        <a:ext cx="4381658" cy="1900514"/>
      </dsp:txXfrm>
    </dsp:sp>
    <dsp:sp modelId="{5CFD9AB5-0A55-4363-91F4-D6C93626CAAB}">
      <dsp:nvSpPr>
        <dsp:cNvPr id="0" name=""/>
        <dsp:cNvSpPr/>
      </dsp:nvSpPr>
      <dsp:spPr>
        <a:xfrm rot="16200000">
          <a:off x="816311" y="1240571"/>
          <a:ext cx="4381658" cy="1900514"/>
        </a:xfrm>
        <a:prstGeom prst="flowChartManualOperation">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pt-PT" sz="1800" kern="1200" dirty="0" smtClean="0"/>
            <a:t>Relação dialéctica entre desenvolvimento e aprendizagem</a:t>
          </a:r>
          <a:endParaRPr lang="pt-PT" sz="1800" kern="1200" dirty="0"/>
        </a:p>
      </dsp:txBody>
      <dsp:txXfrm rot="16200000">
        <a:off x="816311" y="1240571"/>
        <a:ext cx="4381658" cy="1900514"/>
      </dsp:txXfrm>
    </dsp:sp>
    <dsp:sp modelId="{320F3092-C51A-40E4-8277-19F9384A2B65}">
      <dsp:nvSpPr>
        <dsp:cNvPr id="0" name=""/>
        <dsp:cNvSpPr/>
      </dsp:nvSpPr>
      <dsp:spPr>
        <a:xfrm rot="16200000">
          <a:off x="2812968" y="1240571"/>
          <a:ext cx="4381658" cy="1900514"/>
        </a:xfrm>
        <a:prstGeom prst="flowChartManualOperation">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pt-PT" sz="1800" kern="1200" dirty="0" smtClean="0"/>
            <a:t>Fomento do conflito e do contraste entre parceiros (conflito sócio – cognitivo</a:t>
          </a:r>
          <a:r>
            <a:rPr lang="pt-PT" sz="1900" kern="1200" dirty="0" smtClean="0"/>
            <a:t>)</a:t>
          </a:r>
          <a:endParaRPr lang="pt-PT" sz="1900" kern="1200" dirty="0"/>
        </a:p>
      </dsp:txBody>
      <dsp:txXfrm rot="16200000">
        <a:off x="2812968" y="1240571"/>
        <a:ext cx="4381658" cy="1900514"/>
      </dsp:txXfrm>
    </dsp:sp>
    <dsp:sp modelId="{C9FE74E2-0169-4B1A-9E25-BEDBE0DB7618}">
      <dsp:nvSpPr>
        <dsp:cNvPr id="0" name=""/>
        <dsp:cNvSpPr/>
      </dsp:nvSpPr>
      <dsp:spPr>
        <a:xfrm rot="16200000">
          <a:off x="4890523" y="1240571"/>
          <a:ext cx="4381658" cy="1900514"/>
        </a:xfrm>
        <a:prstGeom prst="flowChartManualOperation">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pt-PT" sz="1800" kern="1200" dirty="0" smtClean="0"/>
            <a:t>Desenvolvimento das capacidades formais operativa</a:t>
          </a:r>
          <a:endParaRPr lang="pt-PT" sz="1800" kern="1200" dirty="0"/>
        </a:p>
      </dsp:txBody>
      <dsp:txXfrm rot="16200000">
        <a:off x="4890523" y="1240571"/>
        <a:ext cx="4381658" cy="190051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7F44EA-FA5D-4648-BC4B-C2FCA16DC599}">
      <dsp:nvSpPr>
        <dsp:cNvPr id="0" name=""/>
        <dsp:cNvSpPr/>
      </dsp:nvSpPr>
      <dsp:spPr>
        <a:xfrm>
          <a:off x="3353234" y="1802706"/>
          <a:ext cx="1384204" cy="1384204"/>
        </a:xfrm>
        <a:prstGeom prst="ellipse">
          <a:avLst/>
        </a:prstGeom>
        <a:solidFill>
          <a:schemeClr val="l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pt-PT" sz="2300" kern="1200" dirty="0" smtClean="0"/>
            <a:t>Estudo  Meio</a:t>
          </a:r>
          <a:endParaRPr lang="pt-PT" sz="2300" kern="1200" dirty="0"/>
        </a:p>
      </dsp:txBody>
      <dsp:txXfrm>
        <a:off x="3353234" y="1802706"/>
        <a:ext cx="1384204" cy="1384204"/>
      </dsp:txXfrm>
    </dsp:sp>
    <dsp:sp modelId="{176AA1F4-A91A-48E6-8602-3522D01AD037}">
      <dsp:nvSpPr>
        <dsp:cNvPr id="0" name=""/>
        <dsp:cNvSpPr/>
      </dsp:nvSpPr>
      <dsp:spPr>
        <a:xfrm rot="16200000">
          <a:off x="3855323" y="1597149"/>
          <a:ext cx="380026" cy="31088"/>
        </a:xfrm>
        <a:custGeom>
          <a:avLst/>
          <a:gdLst/>
          <a:ahLst/>
          <a:cxnLst/>
          <a:rect l="0" t="0" r="0" b="0"/>
          <a:pathLst>
            <a:path>
              <a:moveTo>
                <a:pt x="0" y="15544"/>
              </a:moveTo>
              <a:lnTo>
                <a:pt x="380026" y="15544"/>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PT" sz="500" kern="1200">
            <a:solidFill>
              <a:schemeClr val="tx1"/>
            </a:solidFill>
          </a:endParaRPr>
        </a:p>
      </dsp:txBody>
      <dsp:txXfrm rot="16200000">
        <a:off x="4035836" y="1603193"/>
        <a:ext cx="19001" cy="19001"/>
      </dsp:txXfrm>
    </dsp:sp>
    <dsp:sp modelId="{9261CC18-551B-4A66-BF39-2445486D6671}">
      <dsp:nvSpPr>
        <dsp:cNvPr id="0" name=""/>
        <dsp:cNvSpPr/>
      </dsp:nvSpPr>
      <dsp:spPr>
        <a:xfrm>
          <a:off x="3138233" y="-35993"/>
          <a:ext cx="1814207" cy="1458674"/>
        </a:xfrm>
        <a:prstGeom prst="ellipse">
          <a:avLst/>
        </a:prstGeom>
        <a:solidFill>
          <a:schemeClr val="l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pt-PT" sz="1800" b="0" u="none" kern="1200" dirty="0" smtClean="0"/>
            <a:t>Curiosidade</a:t>
          </a:r>
          <a:endParaRPr lang="pt-PT" sz="1800" b="0" u="none" kern="1200" dirty="0"/>
        </a:p>
      </dsp:txBody>
      <dsp:txXfrm>
        <a:off x="3138233" y="-35993"/>
        <a:ext cx="1814207" cy="1458674"/>
      </dsp:txXfrm>
    </dsp:sp>
    <dsp:sp modelId="{DC03EEC7-030A-45F5-87A0-5B875DB3E326}">
      <dsp:nvSpPr>
        <dsp:cNvPr id="0" name=""/>
        <dsp:cNvSpPr/>
      </dsp:nvSpPr>
      <dsp:spPr>
        <a:xfrm rot="20520000">
          <a:off x="4696961" y="2223696"/>
          <a:ext cx="269867" cy="31088"/>
        </a:xfrm>
        <a:custGeom>
          <a:avLst/>
          <a:gdLst/>
          <a:ahLst/>
          <a:cxnLst/>
          <a:rect l="0" t="0" r="0" b="0"/>
          <a:pathLst>
            <a:path>
              <a:moveTo>
                <a:pt x="0" y="15544"/>
              </a:moveTo>
              <a:lnTo>
                <a:pt x="269867" y="15544"/>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PT" sz="500" kern="1200">
            <a:solidFill>
              <a:schemeClr val="tx1"/>
            </a:solidFill>
          </a:endParaRPr>
        </a:p>
      </dsp:txBody>
      <dsp:txXfrm rot="20520000">
        <a:off x="4825147" y="2232494"/>
        <a:ext cx="13493" cy="13493"/>
      </dsp:txXfrm>
    </dsp:sp>
    <dsp:sp modelId="{33AD70B0-A1C2-4F55-B87B-762E8192C453}">
      <dsp:nvSpPr>
        <dsp:cNvPr id="0" name=""/>
        <dsp:cNvSpPr/>
      </dsp:nvSpPr>
      <dsp:spPr>
        <a:xfrm>
          <a:off x="4903816" y="1211951"/>
          <a:ext cx="1709630" cy="1452348"/>
        </a:xfrm>
        <a:prstGeom prst="ellipse">
          <a:avLst/>
        </a:prstGeom>
        <a:solidFill>
          <a:schemeClr val="l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pt-PT" sz="1800" b="0" kern="1200" dirty="0" smtClean="0"/>
            <a:t>Abertura aos outros</a:t>
          </a:r>
          <a:endParaRPr lang="pt-PT" sz="1800" b="0" kern="1200" dirty="0"/>
        </a:p>
      </dsp:txBody>
      <dsp:txXfrm>
        <a:off x="4903816" y="1211951"/>
        <a:ext cx="1709630" cy="1452348"/>
      </dsp:txXfrm>
    </dsp:sp>
    <dsp:sp modelId="{43464949-65EE-4503-B20C-ED2CF1C3AE8E}">
      <dsp:nvSpPr>
        <dsp:cNvPr id="0" name=""/>
        <dsp:cNvSpPr/>
      </dsp:nvSpPr>
      <dsp:spPr>
        <a:xfrm rot="3240000">
          <a:off x="4381932" y="3176986"/>
          <a:ext cx="340657" cy="31088"/>
        </a:xfrm>
        <a:custGeom>
          <a:avLst/>
          <a:gdLst/>
          <a:ahLst/>
          <a:cxnLst/>
          <a:rect l="0" t="0" r="0" b="0"/>
          <a:pathLst>
            <a:path>
              <a:moveTo>
                <a:pt x="0" y="15544"/>
              </a:moveTo>
              <a:lnTo>
                <a:pt x="340657" y="15544"/>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PT" sz="500" kern="1200">
            <a:solidFill>
              <a:schemeClr val="tx1"/>
            </a:solidFill>
          </a:endParaRPr>
        </a:p>
      </dsp:txBody>
      <dsp:txXfrm rot="3240000">
        <a:off x="4543744" y="3184013"/>
        <a:ext cx="17032" cy="17032"/>
      </dsp:txXfrm>
    </dsp:sp>
    <dsp:sp modelId="{2EB5C82D-7504-4628-99AD-9D28E7B7BFC7}">
      <dsp:nvSpPr>
        <dsp:cNvPr id="0" name=""/>
        <dsp:cNvSpPr/>
      </dsp:nvSpPr>
      <dsp:spPr>
        <a:xfrm>
          <a:off x="4243935" y="3221413"/>
          <a:ext cx="1720552" cy="1461622"/>
        </a:xfrm>
        <a:prstGeom prst="ellipse">
          <a:avLst/>
        </a:prstGeom>
        <a:solidFill>
          <a:schemeClr val="l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pt-PT" sz="1800" b="0" kern="1200" dirty="0" smtClean="0"/>
            <a:t>Pensamento Critico</a:t>
          </a:r>
          <a:endParaRPr lang="pt-PT" sz="1800" b="0" kern="1200" dirty="0"/>
        </a:p>
      </dsp:txBody>
      <dsp:txXfrm>
        <a:off x="4243935" y="3221413"/>
        <a:ext cx="1720552" cy="1461622"/>
      </dsp:txXfrm>
    </dsp:sp>
    <dsp:sp modelId="{8C9EFAA8-297D-43E9-8969-55D832FAAA51}">
      <dsp:nvSpPr>
        <dsp:cNvPr id="0" name=""/>
        <dsp:cNvSpPr/>
      </dsp:nvSpPr>
      <dsp:spPr>
        <a:xfrm rot="7560000">
          <a:off x="3396039" y="3162742"/>
          <a:ext cx="305444" cy="31088"/>
        </a:xfrm>
        <a:custGeom>
          <a:avLst/>
          <a:gdLst/>
          <a:ahLst/>
          <a:cxnLst/>
          <a:rect l="0" t="0" r="0" b="0"/>
          <a:pathLst>
            <a:path>
              <a:moveTo>
                <a:pt x="0" y="15544"/>
              </a:moveTo>
              <a:lnTo>
                <a:pt x="305444" y="15544"/>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PT" sz="500" kern="1200">
            <a:solidFill>
              <a:schemeClr val="tx1"/>
            </a:solidFill>
          </a:endParaRPr>
        </a:p>
      </dsp:txBody>
      <dsp:txXfrm rot="7560000">
        <a:off x="3541125" y="3170650"/>
        <a:ext cx="15272" cy="15272"/>
      </dsp:txXfrm>
    </dsp:sp>
    <dsp:sp modelId="{8E80D78F-79F5-43E3-8CBF-DB2E6B2182F6}">
      <dsp:nvSpPr>
        <dsp:cNvPr id="0" name=""/>
        <dsp:cNvSpPr/>
      </dsp:nvSpPr>
      <dsp:spPr>
        <a:xfrm>
          <a:off x="2086777" y="3187936"/>
          <a:ext cx="1799368" cy="1528576"/>
        </a:xfrm>
        <a:prstGeom prst="ellipse">
          <a:avLst/>
        </a:prstGeom>
        <a:solidFill>
          <a:schemeClr val="l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pt-PT" sz="1800" b="0" kern="1200" dirty="0" smtClean="0"/>
            <a:t>A confiança em si mesmo</a:t>
          </a:r>
          <a:endParaRPr lang="pt-PT" sz="1800" b="0" kern="1200" dirty="0"/>
        </a:p>
      </dsp:txBody>
      <dsp:txXfrm>
        <a:off x="2086777" y="3187936"/>
        <a:ext cx="1799368" cy="1528576"/>
      </dsp:txXfrm>
    </dsp:sp>
    <dsp:sp modelId="{E13AC8F6-FBD4-44C9-97C5-E95D68022D16}">
      <dsp:nvSpPr>
        <dsp:cNvPr id="0" name=""/>
        <dsp:cNvSpPr/>
      </dsp:nvSpPr>
      <dsp:spPr>
        <a:xfrm rot="11880000">
          <a:off x="3196815" y="2235254"/>
          <a:ext cx="195067" cy="31088"/>
        </a:xfrm>
        <a:custGeom>
          <a:avLst/>
          <a:gdLst/>
          <a:ahLst/>
          <a:cxnLst/>
          <a:rect l="0" t="0" r="0" b="0"/>
          <a:pathLst>
            <a:path>
              <a:moveTo>
                <a:pt x="0" y="15544"/>
              </a:moveTo>
              <a:lnTo>
                <a:pt x="195067" y="15544"/>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PT" sz="500" kern="1200">
            <a:solidFill>
              <a:schemeClr val="tx1"/>
            </a:solidFill>
          </a:endParaRPr>
        </a:p>
      </dsp:txBody>
      <dsp:txXfrm rot="11880000">
        <a:off x="3289472" y="2245921"/>
        <a:ext cx="9753" cy="9753"/>
      </dsp:txXfrm>
    </dsp:sp>
    <dsp:sp modelId="{3C25D82F-5550-4E60-BB10-00A1E0629693}">
      <dsp:nvSpPr>
        <dsp:cNvPr id="0" name=""/>
        <dsp:cNvSpPr/>
      </dsp:nvSpPr>
      <dsp:spPr>
        <a:xfrm>
          <a:off x="1401060" y="1147253"/>
          <a:ext cx="1861962" cy="1581744"/>
        </a:xfrm>
        <a:prstGeom prst="ellipse">
          <a:avLst/>
        </a:prstGeom>
        <a:solidFill>
          <a:schemeClr val="l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l" defTabSz="800100">
            <a:lnSpc>
              <a:spcPct val="90000"/>
            </a:lnSpc>
            <a:spcBef>
              <a:spcPct val="0"/>
            </a:spcBef>
            <a:spcAft>
              <a:spcPct val="35000"/>
            </a:spcAft>
          </a:pPr>
          <a:r>
            <a:rPr lang="pt-PT" sz="1800" b="0" kern="1200" dirty="0" smtClean="0"/>
            <a:t>Criatividade</a:t>
          </a:r>
          <a:endParaRPr lang="pt-PT" sz="1800" b="0" kern="1200" dirty="0"/>
        </a:p>
      </dsp:txBody>
      <dsp:txXfrm>
        <a:off x="1401060" y="1147253"/>
        <a:ext cx="1861962" cy="1581744"/>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dirty="0"/>
          </a:p>
        </p:txBody>
      </p:sp>
      <p:sp>
        <p:nvSpPr>
          <p:cNvPr id="3" name="Marcador de Posição d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DA4D44-F2AB-4C4C-9F42-12A2EF75F032}" type="datetimeFigureOut">
              <a:rPr lang="pt-PT" smtClean="0"/>
              <a:pPr/>
              <a:t>24-11-2011</a:t>
            </a:fld>
            <a:endParaRPr lang="pt-PT"/>
          </a:p>
        </p:txBody>
      </p:sp>
      <p:sp>
        <p:nvSpPr>
          <p:cNvPr id="4" name="Marcador de Posição do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5" name="Marcador de Posição do Número do Diapositivo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A2FD16A-4E44-4844-ADB8-5DDD53B71E00}" type="slidenum">
              <a:rPr lang="pt-PT" smtClean="0"/>
              <a:pPr/>
              <a:t>‹nº›</a:t>
            </a:fld>
            <a:endParaRPr lang="pt-PT"/>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pt-PT" sz="1200"/>
            </a:lvl1pPr>
            <a:extLst/>
          </a:lstStyle>
          <a:p>
            <a:endParaRPr lang="pt-PT"/>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pt-PT" sz="1200"/>
            </a:lvl1pPr>
            <a:extLst/>
          </a:lstStyle>
          <a:p>
            <a:fld id="{A8ADFD5B-A66C-449C-B6E8-FB716D07777D}" type="datetimeFigureOut">
              <a:rPr/>
              <a:pPr/>
              <a:t>30/06/2006</a:t>
            </a:fld>
            <a:endParaRPr lang="pt-P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pt-PT"/>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pt-PT"/>
              <a:t>Clique para editar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pt-PT" sz="1200"/>
            </a:lvl1pPr>
            <a:extLst/>
          </a:lstStyle>
          <a:p>
            <a:endParaRPr lang="pt-P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pt-PT" sz="1200"/>
            </a:lvl1pPr>
            <a:extLst/>
          </a:lstStyle>
          <a:p>
            <a:fld id="{CA5D3BF3-D352-46FC-8343-31F56E6730EA}" type="slidenum">
              <a:rPr/>
              <a:pPr/>
              <a:t>‹nº›</a:t>
            </a:fld>
            <a:endParaRPr lang="pt-PT"/>
          </a:p>
        </p:txBody>
      </p:sp>
    </p:spTree>
  </p:cSld>
  <p:clrMap bg1="lt1" tx1="dk1" bg2="lt2" tx2="dk2" accent1="accent1" accent2="accent2" accent3="accent3" accent4="accent4" accent5="accent5" accent6="accent6" hlink="hlink" folHlink="folHlink"/>
  <p:hf hdr="0" dt="0"/>
  <p:notesStyle>
    <a:lvl1pPr marL="0" algn="l" rtl="0" latinLnBrk="0">
      <a:defRPr lang="pt-PT" sz="1200" kern="1200">
        <a:solidFill>
          <a:schemeClr val="tx1"/>
        </a:solidFill>
        <a:latin typeface="+mn-lt"/>
        <a:ea typeface="+mn-ea"/>
        <a:cs typeface="+mn-cs"/>
      </a:defRPr>
    </a:lvl1pPr>
    <a:lvl2pPr marL="457200" algn="l" rtl="0" latinLnBrk="0">
      <a:defRPr lang="pt-PT" sz="1200" kern="1200">
        <a:solidFill>
          <a:schemeClr val="tx1"/>
        </a:solidFill>
        <a:latin typeface="+mn-lt"/>
        <a:ea typeface="+mn-ea"/>
        <a:cs typeface="+mn-cs"/>
      </a:defRPr>
    </a:lvl2pPr>
    <a:lvl3pPr marL="914400" algn="l" rtl="0" latinLnBrk="0">
      <a:defRPr lang="pt-PT" sz="1200" kern="1200">
        <a:solidFill>
          <a:schemeClr val="tx1"/>
        </a:solidFill>
        <a:latin typeface="+mn-lt"/>
        <a:ea typeface="+mn-ea"/>
        <a:cs typeface="+mn-cs"/>
      </a:defRPr>
    </a:lvl3pPr>
    <a:lvl4pPr marL="1371600" algn="l" rtl="0" latinLnBrk="0">
      <a:defRPr lang="pt-PT" sz="1200" kern="1200">
        <a:solidFill>
          <a:schemeClr val="tx1"/>
        </a:solidFill>
        <a:latin typeface="+mn-lt"/>
        <a:ea typeface="+mn-ea"/>
        <a:cs typeface="+mn-cs"/>
      </a:defRPr>
    </a:lvl4pPr>
    <a:lvl5pPr marL="1828800" algn="l" rtl="0" latinLnBrk="0">
      <a:defRPr lang="pt-PT" sz="1200" kern="1200">
        <a:solidFill>
          <a:schemeClr val="tx1"/>
        </a:solidFill>
        <a:latin typeface="+mn-lt"/>
        <a:ea typeface="+mn-ea"/>
        <a:cs typeface="+mn-cs"/>
      </a:defRPr>
    </a:lvl5pPr>
    <a:lvl6pPr marL="2286000" algn="l" rtl="0" latinLnBrk="0">
      <a:defRPr lang="pt-PT" sz="1200" kern="1200">
        <a:solidFill>
          <a:schemeClr val="tx1"/>
        </a:solidFill>
        <a:latin typeface="+mn-lt"/>
        <a:ea typeface="+mn-ea"/>
        <a:cs typeface="+mn-cs"/>
      </a:defRPr>
    </a:lvl6pPr>
    <a:lvl7pPr marL="2743200" algn="l" rtl="0" latinLnBrk="0">
      <a:defRPr lang="pt-PT" sz="1200" kern="1200">
        <a:solidFill>
          <a:schemeClr val="tx1"/>
        </a:solidFill>
        <a:latin typeface="+mn-lt"/>
        <a:ea typeface="+mn-ea"/>
        <a:cs typeface="+mn-cs"/>
      </a:defRPr>
    </a:lvl7pPr>
    <a:lvl8pPr marL="3200400" algn="l" rtl="0" latinLnBrk="0">
      <a:defRPr lang="pt-PT" sz="1200" kern="1200">
        <a:solidFill>
          <a:schemeClr val="tx1"/>
        </a:solidFill>
        <a:latin typeface="+mn-lt"/>
        <a:ea typeface="+mn-ea"/>
        <a:cs typeface="+mn-cs"/>
      </a:defRPr>
    </a:lvl8pPr>
    <a:lvl9pPr marL="3657600" algn="l" rtl="0" latinLnBrk="0">
      <a:defRPr lang="pt-PT"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1143000" y="685800"/>
            <a:ext cx="4572000" cy="3429000"/>
          </a:xfrm>
        </p:spPr>
      </p:sp>
      <p:sp>
        <p:nvSpPr>
          <p:cNvPr id="3" name="Rectangle 2"/>
          <p:cNvSpPr>
            <a:spLocks noGrp="1"/>
          </p:cNvSpPr>
          <p:nvPr>
            <p:ph type="body" idx="1"/>
          </p:nvPr>
        </p:nvSpPr>
        <p:spPr/>
        <p:txBody>
          <a:bodyPr/>
          <a:lstStyle>
            <a:extLst/>
          </a:lstStyle>
          <a:p>
            <a:endParaRPr lang="pt-PT"/>
          </a:p>
        </p:txBody>
      </p:sp>
      <p:sp>
        <p:nvSpPr>
          <p:cNvPr id="4" name="Slide Number Placeholder 3"/>
          <p:cNvSpPr>
            <a:spLocks noGrp="1"/>
          </p:cNvSpPr>
          <p:nvPr>
            <p:ph type="sldNum" sz="quarter" idx="10"/>
          </p:nvPr>
        </p:nvSpPr>
        <p:spPr/>
        <p:txBody>
          <a:bodyPr/>
          <a:lstStyle/>
          <a:p>
            <a:fld id="{CA5D3BF3-D352-46FC-8343-31F56E6730EA}" type="slidenum">
              <a:rPr lang="en-US" smtClean="0"/>
              <a:pPr/>
              <a:t>1</a:t>
            </a:fld>
            <a:endParaRPr lang="en-US"/>
          </a:p>
        </p:txBody>
      </p:sp>
      <p:sp>
        <p:nvSpPr>
          <p:cNvPr id="5" name="Footer Placeholder 4"/>
          <p:cNvSpPr>
            <a:spLocks noGrp="1"/>
          </p:cNvSpPr>
          <p:nvPr>
            <p:ph type="ftr" sz="quarter" idx="11"/>
          </p:nvPr>
        </p:nvSpPr>
        <p:spPr/>
        <p:txBody>
          <a:bodyPr/>
          <a:lstStyle/>
          <a:p>
            <a:endParaRPr lang="pt-P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Rodapé 3"/>
          <p:cNvSpPr>
            <a:spLocks noGrp="1"/>
          </p:cNvSpPr>
          <p:nvPr>
            <p:ph type="ftr" sz="quarter" idx="10"/>
          </p:nvPr>
        </p:nvSpPr>
        <p:spPr/>
        <p:txBody>
          <a:bodyPr/>
          <a:lstStyle/>
          <a:p>
            <a:endParaRPr lang="pt-PT"/>
          </a:p>
        </p:txBody>
      </p:sp>
      <p:sp>
        <p:nvSpPr>
          <p:cNvPr id="5" name="Marcador de Posição do Número do Diapositivo 4"/>
          <p:cNvSpPr>
            <a:spLocks noGrp="1"/>
          </p:cNvSpPr>
          <p:nvPr>
            <p:ph type="sldNum" sz="quarter" idx="11"/>
          </p:nvPr>
        </p:nvSpPr>
        <p:spPr/>
        <p:txBody>
          <a:bodyPr/>
          <a:lstStyle/>
          <a:p>
            <a:fld id="{CA5D3BF3-D352-46FC-8343-31F56E6730EA}" type="slidenum">
              <a:rPr lang="pt-PT" smtClean="0"/>
              <a:pPr/>
              <a:t>10</a:t>
            </a:fld>
            <a:endParaRPr lang="pt-P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Rodapé 3"/>
          <p:cNvSpPr>
            <a:spLocks noGrp="1"/>
          </p:cNvSpPr>
          <p:nvPr>
            <p:ph type="ftr" sz="quarter" idx="10"/>
          </p:nvPr>
        </p:nvSpPr>
        <p:spPr/>
        <p:txBody>
          <a:bodyPr/>
          <a:lstStyle/>
          <a:p>
            <a:endParaRPr lang="pt-PT"/>
          </a:p>
        </p:txBody>
      </p:sp>
      <p:sp>
        <p:nvSpPr>
          <p:cNvPr id="5" name="Marcador de Posição do Número do Diapositivo 4"/>
          <p:cNvSpPr>
            <a:spLocks noGrp="1"/>
          </p:cNvSpPr>
          <p:nvPr>
            <p:ph type="sldNum" sz="quarter" idx="11"/>
          </p:nvPr>
        </p:nvSpPr>
        <p:spPr/>
        <p:txBody>
          <a:bodyPr/>
          <a:lstStyle/>
          <a:p>
            <a:fld id="{CA5D3BF3-D352-46FC-8343-31F56E6730EA}" type="slidenum">
              <a:rPr lang="pt-PT" smtClean="0"/>
              <a:pPr/>
              <a:t>11</a:t>
            </a:fld>
            <a:endParaRPr lang="pt-P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Rodapé 3"/>
          <p:cNvSpPr>
            <a:spLocks noGrp="1"/>
          </p:cNvSpPr>
          <p:nvPr>
            <p:ph type="ftr" sz="quarter" idx="10"/>
          </p:nvPr>
        </p:nvSpPr>
        <p:spPr/>
        <p:txBody>
          <a:bodyPr/>
          <a:lstStyle/>
          <a:p>
            <a:endParaRPr lang="pt-PT"/>
          </a:p>
        </p:txBody>
      </p:sp>
      <p:sp>
        <p:nvSpPr>
          <p:cNvPr id="5" name="Marcador de Posição do Número do Diapositivo 4"/>
          <p:cNvSpPr>
            <a:spLocks noGrp="1"/>
          </p:cNvSpPr>
          <p:nvPr>
            <p:ph type="sldNum" sz="quarter" idx="11"/>
          </p:nvPr>
        </p:nvSpPr>
        <p:spPr/>
        <p:txBody>
          <a:bodyPr/>
          <a:lstStyle/>
          <a:p>
            <a:fld id="{CA5D3BF3-D352-46FC-8343-31F56E6730EA}" type="slidenum">
              <a:rPr lang="pt-PT" smtClean="0"/>
              <a:pPr/>
              <a:t>12</a:t>
            </a:fld>
            <a:endParaRPr lang="pt-P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Rodapé 3"/>
          <p:cNvSpPr>
            <a:spLocks noGrp="1"/>
          </p:cNvSpPr>
          <p:nvPr>
            <p:ph type="ftr" sz="quarter" idx="10"/>
          </p:nvPr>
        </p:nvSpPr>
        <p:spPr/>
        <p:txBody>
          <a:bodyPr/>
          <a:lstStyle/>
          <a:p>
            <a:endParaRPr lang="pt-PT"/>
          </a:p>
        </p:txBody>
      </p:sp>
      <p:sp>
        <p:nvSpPr>
          <p:cNvPr id="5" name="Marcador de Posição do Número do Diapositivo 4"/>
          <p:cNvSpPr>
            <a:spLocks noGrp="1"/>
          </p:cNvSpPr>
          <p:nvPr>
            <p:ph type="sldNum" sz="quarter" idx="11"/>
          </p:nvPr>
        </p:nvSpPr>
        <p:spPr/>
        <p:txBody>
          <a:bodyPr/>
          <a:lstStyle/>
          <a:p>
            <a:fld id="{CA5D3BF3-D352-46FC-8343-31F56E6730EA}" type="slidenum">
              <a:rPr lang="pt-PT" smtClean="0"/>
              <a:pPr/>
              <a:t>13</a:t>
            </a:fld>
            <a:endParaRPr lang="pt-P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1143000" y="685800"/>
            <a:ext cx="4572000" cy="3429000"/>
          </a:xfrm>
        </p:spPr>
      </p:sp>
      <p:sp>
        <p:nvSpPr>
          <p:cNvPr id="3" name="Marcador de Posição de Notas 2"/>
          <p:cNvSpPr>
            <a:spLocks noGrp="1"/>
          </p:cNvSpPr>
          <p:nvPr>
            <p:ph type="body" idx="1"/>
          </p:nvPr>
        </p:nvSpPr>
        <p:spPr/>
        <p:txBody>
          <a:bodyPr>
            <a:normAutofit/>
          </a:bodyPr>
          <a:lstStyle/>
          <a:p>
            <a:endParaRPr lang="pt-PT"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14</a:t>
            </a:fld>
            <a:endParaRPr lang="en-US"/>
          </a:p>
        </p:txBody>
      </p:sp>
      <p:sp>
        <p:nvSpPr>
          <p:cNvPr id="5" name="Footer Placeholder 4"/>
          <p:cNvSpPr>
            <a:spLocks noGrp="1"/>
          </p:cNvSpPr>
          <p:nvPr>
            <p:ph type="ftr" sz="quarter" idx="11"/>
          </p:nvPr>
        </p:nvSpPr>
        <p:spPr/>
        <p:txBody>
          <a:bodyPr/>
          <a:lstStyle/>
          <a:p>
            <a:endParaRPr lang="pt-P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1143000" y="685800"/>
            <a:ext cx="4572000" cy="3429000"/>
          </a:xfrm>
        </p:spPr>
      </p:sp>
      <p:sp>
        <p:nvSpPr>
          <p:cNvPr id="3" name="Marcador de Posição de Notas 2"/>
          <p:cNvSpPr>
            <a:spLocks noGrp="1"/>
          </p:cNvSpPr>
          <p:nvPr>
            <p:ph type="body" idx="1"/>
          </p:nvPr>
        </p:nvSpPr>
        <p:spPr/>
        <p:txBody>
          <a:bodyPr>
            <a:normAutofit/>
          </a:bodyPr>
          <a:lstStyle/>
          <a:p>
            <a:endParaRPr lang="pt-PT"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15</a:t>
            </a:fld>
            <a:endParaRPr lang="en-US"/>
          </a:p>
        </p:txBody>
      </p:sp>
      <p:sp>
        <p:nvSpPr>
          <p:cNvPr id="5" name="Footer Placeholder 4"/>
          <p:cNvSpPr>
            <a:spLocks noGrp="1"/>
          </p:cNvSpPr>
          <p:nvPr>
            <p:ph type="ftr" sz="quarter" idx="11"/>
          </p:nvPr>
        </p:nvSpPr>
        <p:spPr/>
        <p:txBody>
          <a:bodyPr/>
          <a:lstStyle/>
          <a:p>
            <a:endParaRPr lang="pt-P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Rodapé 3"/>
          <p:cNvSpPr>
            <a:spLocks noGrp="1"/>
          </p:cNvSpPr>
          <p:nvPr>
            <p:ph type="ftr" sz="quarter" idx="10"/>
          </p:nvPr>
        </p:nvSpPr>
        <p:spPr/>
        <p:txBody>
          <a:bodyPr/>
          <a:lstStyle/>
          <a:p>
            <a:endParaRPr lang="pt-PT"/>
          </a:p>
        </p:txBody>
      </p:sp>
      <p:sp>
        <p:nvSpPr>
          <p:cNvPr id="5" name="Marcador de Posição do Número do Diapositivo 4"/>
          <p:cNvSpPr>
            <a:spLocks noGrp="1"/>
          </p:cNvSpPr>
          <p:nvPr>
            <p:ph type="sldNum" sz="quarter" idx="11"/>
          </p:nvPr>
        </p:nvSpPr>
        <p:spPr/>
        <p:txBody>
          <a:bodyPr/>
          <a:lstStyle/>
          <a:p>
            <a:fld id="{CA5D3BF3-D352-46FC-8343-31F56E6730EA}" type="slidenum">
              <a:rPr lang="pt-PT" smtClean="0"/>
              <a:pPr/>
              <a:t>16</a:t>
            </a:fld>
            <a:endParaRPr lang="pt-P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Rodapé 3"/>
          <p:cNvSpPr>
            <a:spLocks noGrp="1"/>
          </p:cNvSpPr>
          <p:nvPr>
            <p:ph type="ftr" sz="quarter" idx="10"/>
          </p:nvPr>
        </p:nvSpPr>
        <p:spPr/>
        <p:txBody>
          <a:bodyPr/>
          <a:lstStyle/>
          <a:p>
            <a:endParaRPr lang="pt-PT"/>
          </a:p>
        </p:txBody>
      </p:sp>
      <p:sp>
        <p:nvSpPr>
          <p:cNvPr id="5" name="Marcador de Posição do Número do Diapositivo 4"/>
          <p:cNvSpPr>
            <a:spLocks noGrp="1"/>
          </p:cNvSpPr>
          <p:nvPr>
            <p:ph type="sldNum" sz="quarter" idx="11"/>
          </p:nvPr>
        </p:nvSpPr>
        <p:spPr/>
        <p:txBody>
          <a:bodyPr/>
          <a:lstStyle/>
          <a:p>
            <a:fld id="{CA5D3BF3-D352-46FC-8343-31F56E6730EA}" type="slidenum">
              <a:rPr lang="pt-PT" smtClean="0"/>
              <a:pPr/>
              <a:t>17</a:t>
            </a:fld>
            <a:endParaRPr lang="pt-P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Rodapé 3"/>
          <p:cNvSpPr>
            <a:spLocks noGrp="1"/>
          </p:cNvSpPr>
          <p:nvPr>
            <p:ph type="ftr" sz="quarter" idx="10"/>
          </p:nvPr>
        </p:nvSpPr>
        <p:spPr/>
        <p:txBody>
          <a:bodyPr/>
          <a:lstStyle/>
          <a:p>
            <a:endParaRPr lang="pt-PT"/>
          </a:p>
        </p:txBody>
      </p:sp>
      <p:sp>
        <p:nvSpPr>
          <p:cNvPr id="5" name="Marcador de Posição do Número do Diapositivo 4"/>
          <p:cNvSpPr>
            <a:spLocks noGrp="1"/>
          </p:cNvSpPr>
          <p:nvPr>
            <p:ph type="sldNum" sz="quarter" idx="11"/>
          </p:nvPr>
        </p:nvSpPr>
        <p:spPr/>
        <p:txBody>
          <a:bodyPr/>
          <a:lstStyle/>
          <a:p>
            <a:fld id="{CA5D3BF3-D352-46FC-8343-31F56E6730EA}" type="slidenum">
              <a:rPr lang="pt-PT" smtClean="0"/>
              <a:pPr/>
              <a:t>18</a:t>
            </a:fld>
            <a:endParaRPr lang="pt-P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Rodapé 3"/>
          <p:cNvSpPr>
            <a:spLocks noGrp="1"/>
          </p:cNvSpPr>
          <p:nvPr>
            <p:ph type="ftr" sz="quarter" idx="10"/>
          </p:nvPr>
        </p:nvSpPr>
        <p:spPr/>
        <p:txBody>
          <a:bodyPr/>
          <a:lstStyle/>
          <a:p>
            <a:endParaRPr lang="pt-PT"/>
          </a:p>
        </p:txBody>
      </p:sp>
      <p:sp>
        <p:nvSpPr>
          <p:cNvPr id="5" name="Marcador de Posição do Número do Diapositivo 4"/>
          <p:cNvSpPr>
            <a:spLocks noGrp="1"/>
          </p:cNvSpPr>
          <p:nvPr>
            <p:ph type="sldNum" sz="quarter" idx="11"/>
          </p:nvPr>
        </p:nvSpPr>
        <p:spPr/>
        <p:txBody>
          <a:bodyPr/>
          <a:lstStyle/>
          <a:p>
            <a:fld id="{CA5D3BF3-D352-46FC-8343-31F56E6730EA}" type="slidenum">
              <a:rPr lang="pt-PT" smtClean="0"/>
              <a:pPr/>
              <a:t>19</a:t>
            </a:fld>
            <a:endParaRPr lang="pt-P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1143000" y="685800"/>
            <a:ext cx="4572000" cy="3429000"/>
          </a:xfrm>
        </p:spPr>
      </p:sp>
      <p:sp>
        <p:nvSpPr>
          <p:cNvPr id="3" name="Rectangle 2"/>
          <p:cNvSpPr>
            <a:spLocks noGrp="1"/>
          </p:cNvSpPr>
          <p:nvPr>
            <p:ph type="body" idx="1"/>
          </p:nvPr>
        </p:nvSpPr>
        <p:spPr/>
        <p:txBody>
          <a:bodyPr/>
          <a:lstStyle>
            <a:extLst/>
          </a:lstStyle>
          <a:p>
            <a:endParaRPr lang="pt-PT"/>
          </a:p>
        </p:txBody>
      </p:sp>
      <p:sp>
        <p:nvSpPr>
          <p:cNvPr id="4" name="Slide Number Placeholder 3"/>
          <p:cNvSpPr>
            <a:spLocks noGrp="1"/>
          </p:cNvSpPr>
          <p:nvPr>
            <p:ph type="sldNum" sz="quarter" idx="10"/>
          </p:nvPr>
        </p:nvSpPr>
        <p:spPr/>
        <p:txBody>
          <a:bodyPr/>
          <a:lstStyle/>
          <a:p>
            <a:fld id="{CA5D3BF3-D352-46FC-8343-31F56E6730EA}" type="slidenum">
              <a:rPr lang="en-US" smtClean="0"/>
              <a:pPr/>
              <a:t>2</a:t>
            </a:fld>
            <a:endParaRPr lang="en-US"/>
          </a:p>
        </p:txBody>
      </p:sp>
      <p:sp>
        <p:nvSpPr>
          <p:cNvPr id="5" name="Footer Placeholder 4"/>
          <p:cNvSpPr>
            <a:spLocks noGrp="1"/>
          </p:cNvSpPr>
          <p:nvPr>
            <p:ph type="ftr" sz="quarter" idx="11"/>
          </p:nvPr>
        </p:nvSpPr>
        <p:spPr/>
        <p:txBody>
          <a:bodyPr/>
          <a:lstStyle/>
          <a:p>
            <a:endParaRPr lang="pt-P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Rodapé 3"/>
          <p:cNvSpPr>
            <a:spLocks noGrp="1"/>
          </p:cNvSpPr>
          <p:nvPr>
            <p:ph type="ftr" sz="quarter" idx="10"/>
          </p:nvPr>
        </p:nvSpPr>
        <p:spPr/>
        <p:txBody>
          <a:bodyPr/>
          <a:lstStyle/>
          <a:p>
            <a:endParaRPr lang="pt-PT"/>
          </a:p>
        </p:txBody>
      </p:sp>
      <p:sp>
        <p:nvSpPr>
          <p:cNvPr id="5" name="Marcador de Posição do Número do Diapositivo 4"/>
          <p:cNvSpPr>
            <a:spLocks noGrp="1"/>
          </p:cNvSpPr>
          <p:nvPr>
            <p:ph type="sldNum" sz="quarter" idx="11"/>
          </p:nvPr>
        </p:nvSpPr>
        <p:spPr/>
        <p:txBody>
          <a:bodyPr/>
          <a:lstStyle/>
          <a:p>
            <a:fld id="{CA5D3BF3-D352-46FC-8343-31F56E6730EA}" type="slidenum">
              <a:rPr lang="pt-PT" smtClean="0"/>
              <a:pPr/>
              <a:t>20</a:t>
            </a:fld>
            <a:endParaRPr lang="pt-P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Rodapé 3"/>
          <p:cNvSpPr>
            <a:spLocks noGrp="1"/>
          </p:cNvSpPr>
          <p:nvPr>
            <p:ph type="ftr" sz="quarter" idx="10"/>
          </p:nvPr>
        </p:nvSpPr>
        <p:spPr/>
        <p:txBody>
          <a:bodyPr/>
          <a:lstStyle/>
          <a:p>
            <a:endParaRPr lang="pt-PT"/>
          </a:p>
        </p:txBody>
      </p:sp>
      <p:sp>
        <p:nvSpPr>
          <p:cNvPr id="5" name="Marcador de Posição do Número do Diapositivo 4"/>
          <p:cNvSpPr>
            <a:spLocks noGrp="1"/>
          </p:cNvSpPr>
          <p:nvPr>
            <p:ph type="sldNum" sz="quarter" idx="11"/>
          </p:nvPr>
        </p:nvSpPr>
        <p:spPr/>
        <p:txBody>
          <a:bodyPr/>
          <a:lstStyle/>
          <a:p>
            <a:fld id="{CA5D3BF3-D352-46FC-8343-31F56E6730EA}" type="slidenum">
              <a:rPr lang="pt-PT" smtClean="0"/>
              <a:pPr/>
              <a:t>21</a:t>
            </a:fld>
            <a:endParaRPr lang="pt-P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Rodapé 3"/>
          <p:cNvSpPr>
            <a:spLocks noGrp="1"/>
          </p:cNvSpPr>
          <p:nvPr>
            <p:ph type="ftr" sz="quarter" idx="10"/>
          </p:nvPr>
        </p:nvSpPr>
        <p:spPr/>
        <p:txBody>
          <a:bodyPr/>
          <a:lstStyle/>
          <a:p>
            <a:endParaRPr lang="pt-PT"/>
          </a:p>
        </p:txBody>
      </p:sp>
      <p:sp>
        <p:nvSpPr>
          <p:cNvPr id="5" name="Marcador de Posição do Número do Diapositivo 4"/>
          <p:cNvSpPr>
            <a:spLocks noGrp="1"/>
          </p:cNvSpPr>
          <p:nvPr>
            <p:ph type="sldNum" sz="quarter" idx="11"/>
          </p:nvPr>
        </p:nvSpPr>
        <p:spPr/>
        <p:txBody>
          <a:bodyPr/>
          <a:lstStyle/>
          <a:p>
            <a:fld id="{CA5D3BF3-D352-46FC-8343-31F56E6730EA}" type="slidenum">
              <a:rPr lang="pt-PT" smtClean="0"/>
              <a:pPr/>
              <a:t>22</a:t>
            </a:fld>
            <a:endParaRPr lang="pt-P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1143000" y="685800"/>
            <a:ext cx="4572000" cy="3429000"/>
          </a:xfrm>
        </p:spPr>
      </p:sp>
      <p:sp>
        <p:nvSpPr>
          <p:cNvPr id="3" name="Rectangle 2"/>
          <p:cNvSpPr>
            <a:spLocks noGrp="1"/>
          </p:cNvSpPr>
          <p:nvPr>
            <p:ph type="body" idx="1"/>
          </p:nvPr>
        </p:nvSpPr>
        <p:spPr/>
        <p:txBody>
          <a:bodyPr/>
          <a:lstStyle>
            <a:extLst/>
          </a:lstStyle>
          <a:p>
            <a:endParaRPr lang="pt-PT"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23</a:t>
            </a:fld>
            <a:endParaRPr lang="en-US"/>
          </a:p>
        </p:txBody>
      </p:sp>
      <p:sp>
        <p:nvSpPr>
          <p:cNvPr id="5" name="Footer Placeholder 4"/>
          <p:cNvSpPr>
            <a:spLocks noGrp="1"/>
          </p:cNvSpPr>
          <p:nvPr>
            <p:ph type="ftr" sz="quarter" idx="11"/>
          </p:nvPr>
        </p:nvSpPr>
        <p:spPr/>
        <p:txBody>
          <a:bodyPr/>
          <a:lstStyle/>
          <a:p>
            <a:endParaRPr lang="pt-P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Rodapé 3"/>
          <p:cNvSpPr>
            <a:spLocks noGrp="1"/>
          </p:cNvSpPr>
          <p:nvPr>
            <p:ph type="ftr" sz="quarter" idx="10"/>
          </p:nvPr>
        </p:nvSpPr>
        <p:spPr/>
        <p:txBody>
          <a:bodyPr/>
          <a:lstStyle/>
          <a:p>
            <a:endParaRPr lang="pt-PT"/>
          </a:p>
        </p:txBody>
      </p:sp>
      <p:sp>
        <p:nvSpPr>
          <p:cNvPr id="5" name="Marcador de Posição do Número do Diapositivo 4"/>
          <p:cNvSpPr>
            <a:spLocks noGrp="1"/>
          </p:cNvSpPr>
          <p:nvPr>
            <p:ph type="sldNum" sz="quarter" idx="11"/>
          </p:nvPr>
        </p:nvSpPr>
        <p:spPr/>
        <p:txBody>
          <a:bodyPr/>
          <a:lstStyle/>
          <a:p>
            <a:fld id="{CA5D3BF3-D352-46FC-8343-31F56E6730EA}" type="slidenum">
              <a:rPr lang="pt-PT" smtClean="0"/>
              <a:pPr/>
              <a:t>24</a:t>
            </a:fld>
            <a:endParaRPr lang="pt-P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Rodapé 3"/>
          <p:cNvSpPr>
            <a:spLocks noGrp="1"/>
          </p:cNvSpPr>
          <p:nvPr>
            <p:ph type="ftr" sz="quarter" idx="10"/>
          </p:nvPr>
        </p:nvSpPr>
        <p:spPr/>
        <p:txBody>
          <a:bodyPr/>
          <a:lstStyle/>
          <a:p>
            <a:endParaRPr lang="pt-PT"/>
          </a:p>
        </p:txBody>
      </p:sp>
      <p:sp>
        <p:nvSpPr>
          <p:cNvPr id="5" name="Marcador de Posição do Número do Diapositivo 4"/>
          <p:cNvSpPr>
            <a:spLocks noGrp="1"/>
          </p:cNvSpPr>
          <p:nvPr>
            <p:ph type="sldNum" sz="quarter" idx="11"/>
          </p:nvPr>
        </p:nvSpPr>
        <p:spPr/>
        <p:txBody>
          <a:bodyPr/>
          <a:lstStyle/>
          <a:p>
            <a:fld id="{CA5D3BF3-D352-46FC-8343-31F56E6730EA}" type="slidenum">
              <a:rPr lang="pt-PT" smtClean="0"/>
              <a:pPr/>
              <a:t>25</a:t>
            </a:fld>
            <a:endParaRPr lang="pt-P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Rodapé 3"/>
          <p:cNvSpPr>
            <a:spLocks noGrp="1"/>
          </p:cNvSpPr>
          <p:nvPr>
            <p:ph type="ftr" sz="quarter" idx="10"/>
          </p:nvPr>
        </p:nvSpPr>
        <p:spPr/>
        <p:txBody>
          <a:bodyPr/>
          <a:lstStyle/>
          <a:p>
            <a:endParaRPr lang="pt-PT"/>
          </a:p>
        </p:txBody>
      </p:sp>
      <p:sp>
        <p:nvSpPr>
          <p:cNvPr id="5" name="Marcador de Posição do Número do Diapositivo 4"/>
          <p:cNvSpPr>
            <a:spLocks noGrp="1"/>
          </p:cNvSpPr>
          <p:nvPr>
            <p:ph type="sldNum" sz="quarter" idx="11"/>
          </p:nvPr>
        </p:nvSpPr>
        <p:spPr/>
        <p:txBody>
          <a:bodyPr/>
          <a:lstStyle/>
          <a:p>
            <a:fld id="{CA5D3BF3-D352-46FC-8343-31F56E6730EA}" type="slidenum">
              <a:rPr lang="pt-PT" smtClean="0"/>
              <a:pPr/>
              <a:t>26</a:t>
            </a:fld>
            <a:endParaRPr lang="pt-P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Rodapé 3"/>
          <p:cNvSpPr>
            <a:spLocks noGrp="1"/>
          </p:cNvSpPr>
          <p:nvPr>
            <p:ph type="ftr" sz="quarter" idx="10"/>
          </p:nvPr>
        </p:nvSpPr>
        <p:spPr/>
        <p:txBody>
          <a:bodyPr/>
          <a:lstStyle/>
          <a:p>
            <a:endParaRPr lang="pt-PT"/>
          </a:p>
        </p:txBody>
      </p:sp>
      <p:sp>
        <p:nvSpPr>
          <p:cNvPr id="5" name="Marcador de Posição do Número do Diapositivo 4"/>
          <p:cNvSpPr>
            <a:spLocks noGrp="1"/>
          </p:cNvSpPr>
          <p:nvPr>
            <p:ph type="sldNum" sz="quarter" idx="11"/>
          </p:nvPr>
        </p:nvSpPr>
        <p:spPr/>
        <p:txBody>
          <a:bodyPr/>
          <a:lstStyle/>
          <a:p>
            <a:fld id="{CA5D3BF3-D352-46FC-8343-31F56E6730EA}" type="slidenum">
              <a:rPr lang="pt-PT" smtClean="0"/>
              <a:pPr/>
              <a:t>27</a:t>
            </a:fld>
            <a:endParaRPr lang="pt-P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Rodapé 3"/>
          <p:cNvSpPr>
            <a:spLocks noGrp="1"/>
          </p:cNvSpPr>
          <p:nvPr>
            <p:ph type="ftr" sz="quarter" idx="10"/>
          </p:nvPr>
        </p:nvSpPr>
        <p:spPr/>
        <p:txBody>
          <a:bodyPr/>
          <a:lstStyle/>
          <a:p>
            <a:endParaRPr lang="pt-PT"/>
          </a:p>
        </p:txBody>
      </p:sp>
      <p:sp>
        <p:nvSpPr>
          <p:cNvPr id="5" name="Marcador de Posição do Número do Diapositivo 4"/>
          <p:cNvSpPr>
            <a:spLocks noGrp="1"/>
          </p:cNvSpPr>
          <p:nvPr>
            <p:ph type="sldNum" sz="quarter" idx="11"/>
          </p:nvPr>
        </p:nvSpPr>
        <p:spPr/>
        <p:txBody>
          <a:bodyPr/>
          <a:lstStyle/>
          <a:p>
            <a:fld id="{CA5D3BF3-D352-46FC-8343-31F56E6730EA}" type="slidenum">
              <a:rPr lang="pt-PT" smtClean="0"/>
              <a:pPr/>
              <a:t>28</a:t>
            </a:fld>
            <a:endParaRPr lang="pt-P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Rodapé 3"/>
          <p:cNvSpPr>
            <a:spLocks noGrp="1"/>
          </p:cNvSpPr>
          <p:nvPr>
            <p:ph type="ftr" sz="quarter" idx="10"/>
          </p:nvPr>
        </p:nvSpPr>
        <p:spPr/>
        <p:txBody>
          <a:bodyPr/>
          <a:lstStyle/>
          <a:p>
            <a:endParaRPr lang="pt-PT"/>
          </a:p>
        </p:txBody>
      </p:sp>
      <p:sp>
        <p:nvSpPr>
          <p:cNvPr id="5" name="Marcador de Posição do Número do Diapositivo 4"/>
          <p:cNvSpPr>
            <a:spLocks noGrp="1"/>
          </p:cNvSpPr>
          <p:nvPr>
            <p:ph type="sldNum" sz="quarter" idx="11"/>
          </p:nvPr>
        </p:nvSpPr>
        <p:spPr/>
        <p:txBody>
          <a:bodyPr/>
          <a:lstStyle/>
          <a:p>
            <a:fld id="{CA5D3BF3-D352-46FC-8343-31F56E6730EA}" type="slidenum">
              <a:rPr lang="pt-PT" smtClean="0"/>
              <a:pPr/>
              <a:t>29</a:t>
            </a:fld>
            <a:endParaRPr lang="pt-P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1143000" y="685800"/>
            <a:ext cx="4572000" cy="3429000"/>
          </a:xfrm>
        </p:spPr>
      </p:sp>
      <p:sp>
        <p:nvSpPr>
          <p:cNvPr id="3" name="Rectangle 2"/>
          <p:cNvSpPr>
            <a:spLocks noGrp="1"/>
          </p:cNvSpPr>
          <p:nvPr>
            <p:ph type="body" idx="1"/>
          </p:nvPr>
        </p:nvSpPr>
        <p:spPr/>
        <p:txBody>
          <a:bodyPr/>
          <a:lstStyle>
            <a:extLst/>
          </a:lstStyle>
          <a:p>
            <a:endParaRPr lang="pt-PT"/>
          </a:p>
        </p:txBody>
      </p:sp>
      <p:sp>
        <p:nvSpPr>
          <p:cNvPr id="4" name="Slide Number Placeholder 3"/>
          <p:cNvSpPr>
            <a:spLocks noGrp="1"/>
          </p:cNvSpPr>
          <p:nvPr>
            <p:ph type="sldNum" sz="quarter" idx="10"/>
          </p:nvPr>
        </p:nvSpPr>
        <p:spPr/>
        <p:txBody>
          <a:bodyPr/>
          <a:lstStyle/>
          <a:p>
            <a:fld id="{CA5D3BF3-D352-46FC-8343-31F56E6730EA}" type="slidenum">
              <a:rPr lang="en-US" smtClean="0"/>
              <a:pPr/>
              <a:t>3</a:t>
            </a:fld>
            <a:endParaRPr lang="en-US"/>
          </a:p>
        </p:txBody>
      </p:sp>
      <p:sp>
        <p:nvSpPr>
          <p:cNvPr id="5" name="Footer Placeholder 4"/>
          <p:cNvSpPr>
            <a:spLocks noGrp="1"/>
          </p:cNvSpPr>
          <p:nvPr>
            <p:ph type="ftr" sz="quarter" idx="11"/>
          </p:nvPr>
        </p:nvSpPr>
        <p:spPr/>
        <p:txBody>
          <a:bodyPr/>
          <a:lstStyle/>
          <a:p>
            <a:endParaRPr lang="pt-P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Rodapé 3"/>
          <p:cNvSpPr>
            <a:spLocks noGrp="1"/>
          </p:cNvSpPr>
          <p:nvPr>
            <p:ph type="ftr" sz="quarter" idx="10"/>
          </p:nvPr>
        </p:nvSpPr>
        <p:spPr/>
        <p:txBody>
          <a:bodyPr/>
          <a:lstStyle/>
          <a:p>
            <a:endParaRPr lang="pt-PT"/>
          </a:p>
        </p:txBody>
      </p:sp>
      <p:sp>
        <p:nvSpPr>
          <p:cNvPr id="5" name="Marcador de Posição do Número do Diapositivo 4"/>
          <p:cNvSpPr>
            <a:spLocks noGrp="1"/>
          </p:cNvSpPr>
          <p:nvPr>
            <p:ph type="sldNum" sz="quarter" idx="11"/>
          </p:nvPr>
        </p:nvSpPr>
        <p:spPr/>
        <p:txBody>
          <a:bodyPr/>
          <a:lstStyle/>
          <a:p>
            <a:fld id="{CA5D3BF3-D352-46FC-8343-31F56E6730EA}" type="slidenum">
              <a:rPr lang="pt-PT" smtClean="0"/>
              <a:pPr/>
              <a:t>30</a:t>
            </a:fld>
            <a:endParaRPr lang="pt-P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Rodapé 3"/>
          <p:cNvSpPr>
            <a:spLocks noGrp="1"/>
          </p:cNvSpPr>
          <p:nvPr>
            <p:ph type="ftr" sz="quarter" idx="10"/>
          </p:nvPr>
        </p:nvSpPr>
        <p:spPr/>
        <p:txBody>
          <a:bodyPr/>
          <a:lstStyle/>
          <a:p>
            <a:endParaRPr lang="pt-PT"/>
          </a:p>
        </p:txBody>
      </p:sp>
      <p:sp>
        <p:nvSpPr>
          <p:cNvPr id="5" name="Marcador de Posição do Número do Diapositivo 4"/>
          <p:cNvSpPr>
            <a:spLocks noGrp="1"/>
          </p:cNvSpPr>
          <p:nvPr>
            <p:ph type="sldNum" sz="quarter" idx="11"/>
          </p:nvPr>
        </p:nvSpPr>
        <p:spPr/>
        <p:txBody>
          <a:bodyPr/>
          <a:lstStyle/>
          <a:p>
            <a:fld id="{CA5D3BF3-D352-46FC-8343-31F56E6730EA}" type="slidenum">
              <a:rPr lang="pt-PT" smtClean="0"/>
              <a:pPr/>
              <a:t>31</a:t>
            </a:fld>
            <a:endParaRPr lang="pt-P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Rodapé 3"/>
          <p:cNvSpPr>
            <a:spLocks noGrp="1"/>
          </p:cNvSpPr>
          <p:nvPr>
            <p:ph type="ftr" sz="quarter" idx="10"/>
          </p:nvPr>
        </p:nvSpPr>
        <p:spPr/>
        <p:txBody>
          <a:bodyPr/>
          <a:lstStyle/>
          <a:p>
            <a:endParaRPr lang="pt-PT"/>
          </a:p>
        </p:txBody>
      </p:sp>
      <p:sp>
        <p:nvSpPr>
          <p:cNvPr id="5" name="Marcador de Posição do Número do Diapositivo 4"/>
          <p:cNvSpPr>
            <a:spLocks noGrp="1"/>
          </p:cNvSpPr>
          <p:nvPr>
            <p:ph type="sldNum" sz="quarter" idx="11"/>
          </p:nvPr>
        </p:nvSpPr>
        <p:spPr/>
        <p:txBody>
          <a:bodyPr/>
          <a:lstStyle/>
          <a:p>
            <a:fld id="{CA5D3BF3-D352-46FC-8343-31F56E6730EA}" type="slidenum">
              <a:rPr lang="pt-PT" smtClean="0"/>
              <a:pPr/>
              <a:t>32</a:t>
            </a:fld>
            <a:endParaRPr lang="pt-P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1143000" y="685800"/>
            <a:ext cx="4572000" cy="3429000"/>
          </a:xfrm>
        </p:spPr>
      </p:sp>
      <p:sp>
        <p:nvSpPr>
          <p:cNvPr id="3" name="Rectangle 2"/>
          <p:cNvSpPr>
            <a:spLocks noGrp="1"/>
          </p:cNvSpPr>
          <p:nvPr>
            <p:ph type="body" idx="1"/>
          </p:nvPr>
        </p:nvSpPr>
        <p:spPr/>
        <p:txBody>
          <a:bodyPr/>
          <a:lstStyle>
            <a:extLst/>
          </a:lstStyle>
          <a:p>
            <a:endParaRPr lang="pt-PT"/>
          </a:p>
        </p:txBody>
      </p:sp>
      <p:sp>
        <p:nvSpPr>
          <p:cNvPr id="4" name="Slide Number Placeholder 3"/>
          <p:cNvSpPr>
            <a:spLocks noGrp="1"/>
          </p:cNvSpPr>
          <p:nvPr>
            <p:ph type="sldNum" sz="quarter" idx="10"/>
          </p:nvPr>
        </p:nvSpPr>
        <p:spPr/>
        <p:txBody>
          <a:bodyPr/>
          <a:lstStyle/>
          <a:p>
            <a:fld id="{CA5D3BF3-D352-46FC-8343-31F56E6730EA}" type="slidenum">
              <a:rPr lang="en-US" smtClean="0"/>
              <a:pPr/>
              <a:t>33</a:t>
            </a:fld>
            <a:endParaRPr lang="en-US"/>
          </a:p>
        </p:txBody>
      </p:sp>
      <p:sp>
        <p:nvSpPr>
          <p:cNvPr id="5" name="Footer Placeholder 4"/>
          <p:cNvSpPr>
            <a:spLocks noGrp="1"/>
          </p:cNvSpPr>
          <p:nvPr>
            <p:ph type="ftr" sz="quarter" idx="11"/>
          </p:nvPr>
        </p:nvSpPr>
        <p:spPr/>
        <p:txBody>
          <a:bodyPr/>
          <a:lstStyle/>
          <a:p>
            <a:endParaRPr lang="pt-P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Rodapé 3"/>
          <p:cNvSpPr>
            <a:spLocks noGrp="1"/>
          </p:cNvSpPr>
          <p:nvPr>
            <p:ph type="ftr" sz="quarter" idx="10"/>
          </p:nvPr>
        </p:nvSpPr>
        <p:spPr/>
        <p:txBody>
          <a:bodyPr/>
          <a:lstStyle/>
          <a:p>
            <a:endParaRPr lang="pt-PT"/>
          </a:p>
        </p:txBody>
      </p:sp>
      <p:sp>
        <p:nvSpPr>
          <p:cNvPr id="5" name="Marcador de Posição do Número do Diapositivo 4"/>
          <p:cNvSpPr>
            <a:spLocks noGrp="1"/>
          </p:cNvSpPr>
          <p:nvPr>
            <p:ph type="sldNum" sz="quarter" idx="11"/>
          </p:nvPr>
        </p:nvSpPr>
        <p:spPr/>
        <p:txBody>
          <a:bodyPr/>
          <a:lstStyle/>
          <a:p>
            <a:fld id="{CA5D3BF3-D352-46FC-8343-31F56E6730EA}" type="slidenum">
              <a:rPr lang="pt-PT" smtClean="0"/>
              <a:pPr/>
              <a:t>4</a:t>
            </a:fld>
            <a:endParaRPr lang="pt-P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Rodapé 3"/>
          <p:cNvSpPr>
            <a:spLocks noGrp="1"/>
          </p:cNvSpPr>
          <p:nvPr>
            <p:ph type="ftr" sz="quarter" idx="10"/>
          </p:nvPr>
        </p:nvSpPr>
        <p:spPr/>
        <p:txBody>
          <a:bodyPr/>
          <a:lstStyle/>
          <a:p>
            <a:endParaRPr lang="pt-PT"/>
          </a:p>
        </p:txBody>
      </p:sp>
      <p:sp>
        <p:nvSpPr>
          <p:cNvPr id="5" name="Marcador de Posição do Número do Diapositivo 4"/>
          <p:cNvSpPr>
            <a:spLocks noGrp="1"/>
          </p:cNvSpPr>
          <p:nvPr>
            <p:ph type="sldNum" sz="quarter" idx="11"/>
          </p:nvPr>
        </p:nvSpPr>
        <p:spPr/>
        <p:txBody>
          <a:bodyPr/>
          <a:lstStyle/>
          <a:p>
            <a:fld id="{CA5D3BF3-D352-46FC-8343-31F56E6730EA}" type="slidenum">
              <a:rPr lang="pt-PT" smtClean="0"/>
              <a:pPr/>
              <a:t>5</a:t>
            </a:fld>
            <a:endParaRPr lang="pt-P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Rodapé 3"/>
          <p:cNvSpPr>
            <a:spLocks noGrp="1"/>
          </p:cNvSpPr>
          <p:nvPr>
            <p:ph type="ftr" sz="quarter" idx="10"/>
          </p:nvPr>
        </p:nvSpPr>
        <p:spPr/>
        <p:txBody>
          <a:bodyPr/>
          <a:lstStyle/>
          <a:p>
            <a:endParaRPr lang="pt-PT"/>
          </a:p>
        </p:txBody>
      </p:sp>
      <p:sp>
        <p:nvSpPr>
          <p:cNvPr id="5" name="Marcador de Posição do Número do Diapositivo 4"/>
          <p:cNvSpPr>
            <a:spLocks noGrp="1"/>
          </p:cNvSpPr>
          <p:nvPr>
            <p:ph type="sldNum" sz="quarter" idx="11"/>
          </p:nvPr>
        </p:nvSpPr>
        <p:spPr/>
        <p:txBody>
          <a:bodyPr/>
          <a:lstStyle/>
          <a:p>
            <a:fld id="{CA5D3BF3-D352-46FC-8343-31F56E6730EA}" type="slidenum">
              <a:rPr lang="pt-PT" smtClean="0"/>
              <a:pPr/>
              <a:t>6</a:t>
            </a:fld>
            <a:endParaRPr lang="pt-P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Rodapé 3"/>
          <p:cNvSpPr>
            <a:spLocks noGrp="1"/>
          </p:cNvSpPr>
          <p:nvPr>
            <p:ph type="ftr" sz="quarter" idx="10"/>
          </p:nvPr>
        </p:nvSpPr>
        <p:spPr/>
        <p:txBody>
          <a:bodyPr/>
          <a:lstStyle/>
          <a:p>
            <a:endParaRPr lang="pt-PT"/>
          </a:p>
        </p:txBody>
      </p:sp>
      <p:sp>
        <p:nvSpPr>
          <p:cNvPr id="5" name="Marcador de Posição do Número do Diapositivo 4"/>
          <p:cNvSpPr>
            <a:spLocks noGrp="1"/>
          </p:cNvSpPr>
          <p:nvPr>
            <p:ph type="sldNum" sz="quarter" idx="11"/>
          </p:nvPr>
        </p:nvSpPr>
        <p:spPr/>
        <p:txBody>
          <a:bodyPr/>
          <a:lstStyle/>
          <a:p>
            <a:fld id="{CA5D3BF3-D352-46FC-8343-31F56E6730EA}" type="slidenum">
              <a:rPr lang="pt-PT" smtClean="0"/>
              <a:pPr/>
              <a:t>7</a:t>
            </a:fld>
            <a:endParaRPr lang="pt-P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Rodapé 3"/>
          <p:cNvSpPr>
            <a:spLocks noGrp="1"/>
          </p:cNvSpPr>
          <p:nvPr>
            <p:ph type="ftr" sz="quarter" idx="10"/>
          </p:nvPr>
        </p:nvSpPr>
        <p:spPr/>
        <p:txBody>
          <a:bodyPr/>
          <a:lstStyle/>
          <a:p>
            <a:endParaRPr lang="pt-PT"/>
          </a:p>
        </p:txBody>
      </p:sp>
      <p:sp>
        <p:nvSpPr>
          <p:cNvPr id="5" name="Marcador de Posição do Número do Diapositivo 4"/>
          <p:cNvSpPr>
            <a:spLocks noGrp="1"/>
          </p:cNvSpPr>
          <p:nvPr>
            <p:ph type="sldNum" sz="quarter" idx="11"/>
          </p:nvPr>
        </p:nvSpPr>
        <p:spPr/>
        <p:txBody>
          <a:bodyPr/>
          <a:lstStyle/>
          <a:p>
            <a:fld id="{CA5D3BF3-D352-46FC-8343-31F56E6730EA}" type="slidenum">
              <a:rPr lang="pt-PT" smtClean="0"/>
              <a:pPr/>
              <a:t>8</a:t>
            </a:fld>
            <a:endParaRPr lang="pt-P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Rodapé 3"/>
          <p:cNvSpPr>
            <a:spLocks noGrp="1"/>
          </p:cNvSpPr>
          <p:nvPr>
            <p:ph type="ftr" sz="quarter" idx="10"/>
          </p:nvPr>
        </p:nvSpPr>
        <p:spPr/>
        <p:txBody>
          <a:bodyPr/>
          <a:lstStyle/>
          <a:p>
            <a:endParaRPr lang="pt-PT"/>
          </a:p>
        </p:txBody>
      </p:sp>
      <p:sp>
        <p:nvSpPr>
          <p:cNvPr id="5" name="Marcador de Posição do Número do Diapositivo 4"/>
          <p:cNvSpPr>
            <a:spLocks noGrp="1"/>
          </p:cNvSpPr>
          <p:nvPr>
            <p:ph type="sldNum" sz="quarter" idx="11"/>
          </p:nvPr>
        </p:nvSpPr>
        <p:spPr/>
        <p:txBody>
          <a:bodyPr/>
          <a:lstStyle/>
          <a:p>
            <a:fld id="{CA5D3BF3-D352-46FC-8343-31F56E6730EA}" type="slidenum">
              <a:rPr lang="pt-PT" smtClean="0"/>
              <a:pPr/>
              <a:t>9</a:t>
            </a:fld>
            <a:endParaRPr lang="pt-P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iapositivo de Título">
    <p:bg>
      <p:bgRef idx="1001">
        <a:schemeClr val="bg2"/>
      </p:bgRef>
    </p:bg>
    <p:spTree>
      <p:nvGrpSpPr>
        <p:cNvPr id="1" name=""/>
        <p:cNvGrpSpPr/>
        <p:nvPr/>
      </p:nvGrpSpPr>
      <p:grpSpPr>
        <a:xfrm>
          <a:off x="0" y="0"/>
          <a:ext cx="0" cy="0"/>
          <a:chOff x="0" y="0"/>
          <a:chExt cx="0" cy="0"/>
        </a:xfrm>
      </p:grpSpPr>
      <p:sp>
        <p:nvSpPr>
          <p:cNvPr id="7" name="Rectangle 6"/>
          <p:cNvSpPr/>
          <p:nvPr/>
        </p:nvSpPr>
        <p:spPr>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pt-PT"/>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pt-PT"/>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pt-PT"/>
          </a:p>
        </p:txBody>
      </p:sp>
      <p:sp>
        <p:nvSpPr>
          <p:cNvPr id="9" name="Subtitle 8"/>
          <p:cNvSpPr>
            <a:spLocks noGrp="1"/>
          </p:cNvSpPr>
          <p:nvPr>
            <p:ph type="subTitle" idx="1"/>
          </p:nvPr>
        </p:nvSpPr>
        <p:spPr>
          <a:xfrm>
            <a:off x="2362201" y="6050037"/>
            <a:ext cx="6515100" cy="685800"/>
          </a:xfrm>
        </p:spPr>
        <p:txBody>
          <a:bodyPr anchor="ctr"/>
          <a:lstStyle>
            <a:lvl1pPr marL="0" indent="0" algn="l" eaLnBrk="1" latinLnBrk="0" hangingPunct="1">
              <a:buNone/>
              <a:defRPr kumimoji="0" lang="pt-PT" sz="2800">
                <a:solidFill>
                  <a:srgbClr val="FFFFFF"/>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pt-PT" smtClean="0"/>
              <a:t>Faça clique para editar o estilo</a:t>
            </a:r>
            <a:endParaRPr/>
          </a:p>
        </p:txBody>
      </p:sp>
      <p:sp>
        <p:nvSpPr>
          <p:cNvPr id="28" name="Date Placeholder 27"/>
          <p:cNvSpPr>
            <a:spLocks noGrp="1"/>
          </p:cNvSpPr>
          <p:nvPr>
            <p:ph type="dt" sz="half" idx="10"/>
          </p:nvPr>
        </p:nvSpPr>
        <p:spPr>
          <a:xfrm>
            <a:off x="76200" y="6068699"/>
            <a:ext cx="2057400" cy="685800"/>
          </a:xfrm>
        </p:spPr>
        <p:txBody>
          <a:bodyPr>
            <a:noAutofit/>
          </a:bodyPr>
          <a:lstStyle>
            <a:lvl1pPr algn="ctr" eaLnBrk="1" latinLnBrk="0" hangingPunct="1">
              <a:defRPr kumimoji="0" lang="pt-PT" sz="2000">
                <a:solidFill>
                  <a:srgbClr val="FFFFFF"/>
                </a:solidFill>
              </a:defRPr>
            </a:lvl1pPr>
            <a:extLst/>
          </a:lstStyle>
          <a:p>
            <a:pPr algn="ctr"/>
            <a:endParaRPr kumimoji="0" lang="pt-PT" sz="2000">
              <a:solidFill>
                <a:srgbClr val="FFFFFF"/>
              </a:solidFill>
            </a:endParaRPr>
          </a:p>
        </p:txBody>
      </p:sp>
      <p:sp>
        <p:nvSpPr>
          <p:cNvPr id="17" name="Footer Placeholder 16"/>
          <p:cNvSpPr>
            <a:spLocks noGrp="1"/>
          </p:cNvSpPr>
          <p:nvPr>
            <p:ph type="ftr" sz="quarter" idx="11"/>
          </p:nvPr>
        </p:nvSpPr>
        <p:spPr>
          <a:xfrm>
            <a:off x="2085393" y="236540"/>
            <a:ext cx="5867400" cy="365125"/>
          </a:xfrm>
        </p:spPr>
        <p:txBody>
          <a:bodyPr/>
          <a:lstStyle>
            <a:lvl1pPr algn="r" eaLnBrk="1" latinLnBrk="0" hangingPunct="1">
              <a:defRPr kumimoji="0" lang="pt-PT">
                <a:solidFill>
                  <a:schemeClr val="tx2"/>
                </a:solidFill>
              </a:defRPr>
            </a:lvl1pPr>
            <a:extLst/>
          </a:lstStyle>
          <a:p>
            <a:pPr algn="r"/>
            <a:endParaRPr kumimoji="0" lang="pt-PT">
              <a:solidFill>
                <a:schemeClr val="tx2"/>
              </a:solidFill>
            </a:endParaRPr>
          </a:p>
        </p:txBody>
      </p:sp>
      <p:sp>
        <p:nvSpPr>
          <p:cNvPr id="29" name="Slide Number Placeholder 28"/>
          <p:cNvSpPr>
            <a:spLocks noGrp="1"/>
          </p:cNvSpPr>
          <p:nvPr>
            <p:ph type="sldNum" sz="quarter" idx="12"/>
          </p:nvPr>
        </p:nvSpPr>
        <p:spPr>
          <a:xfrm>
            <a:off x="8305800" y="6237312"/>
            <a:ext cx="838200" cy="381000"/>
          </a:xfrm>
        </p:spPr>
        <p:txBody>
          <a:bodyPr/>
          <a:lstStyle>
            <a:lvl1pPr eaLnBrk="1" latinLnBrk="0" hangingPunct="1">
              <a:defRPr kumimoji="0" lang="pt-PT">
                <a:solidFill>
                  <a:schemeClr val="bg1"/>
                </a:solidFill>
              </a:defRPr>
            </a:lvl1pPr>
            <a:extLst/>
          </a:lstStyle>
          <a:p>
            <a:fld id="{8F82E0A0-C266-4798-8C8F-B9F91E9DA37E}" type="slidenum">
              <a:rPr lang="en-US" smtClean="0"/>
              <a:pPr/>
              <a:t>‹nº›</a:t>
            </a:fld>
            <a:endParaRPr lang="en-US"/>
          </a:p>
        </p:txBody>
      </p:sp>
      <p:sp>
        <p:nvSpPr>
          <p:cNvPr id="12" name="Rectangle 11"/>
          <p:cNvSpPr>
            <a:spLocks noGrp="1"/>
          </p:cNvSpPr>
          <p:nvPr>
            <p:ph type="title"/>
          </p:nvPr>
        </p:nvSpPr>
        <p:spPr>
          <a:xfrm>
            <a:off x="2362200" y="3124200"/>
            <a:ext cx="6477000" cy="2717800"/>
          </a:xfrm>
        </p:spPr>
        <p:txBody>
          <a:bodyPr rtlCol="0" anchor="b"/>
          <a:lstStyle>
            <a:lvl1pPr eaLnBrk="1" latinLnBrk="0" hangingPunct="1">
              <a:defRPr kumimoji="0" lang="pt-PT" cap="all" baseline="0"/>
            </a:lvl1pPr>
            <a:extLst/>
          </a:lstStyle>
          <a:p>
            <a:pPr eaLnBrk="1" latinLnBrk="0" hangingPunct="1"/>
            <a:r>
              <a:rPr lang="pt-PT" smtClean="0"/>
              <a:t>Clique para editar o estilo</a:t>
            </a:r>
            <a:endParaRPr/>
          </a:p>
        </p:txBody>
      </p:sp>
    </p:spTree>
  </p:cSld>
  <p:clrMapOvr>
    <a:overrideClrMapping bg1="dk1" tx1="lt1" bg2="dk2" tx2="lt2" accent1="accent1" accent2="accent2" accent3="accent3" accent4="accent4" accent5="accent5" accent6="accent6" hlink="hlink" folHlink="folHlink"/>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AC4B7-9CE7-49F7-953D-E764643D2CA0}" type="slidenum">
              <a:rPr lang="en-US" smtClean="0"/>
              <a:pPr/>
              <a:t>‹nº›</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AC4B7-9CE7-49F7-953D-E764643D2CA0}" type="slidenum">
              <a:rPr lang="en-US" smtClean="0"/>
              <a:pPr/>
              <a:t>‹nº›</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AC4B7-9CE7-49F7-953D-E764643D2CA0}" type="slidenum">
              <a:rPr lang="en-US" smtClean="0"/>
              <a:pPr/>
              <a:t>‹nº›</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AC4B7-9CE7-49F7-953D-E764643D2CA0}" type="slidenum">
              <a:rPr lang="en-US" smtClean="0"/>
              <a:pPr/>
              <a:t>‹nº›</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5AC4B7-9CE7-49F7-953D-E764643D2CA0}" type="slidenum">
              <a:rPr lang="en-US" smtClean="0"/>
              <a:pPr/>
              <a:t>‹nº›</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5AC4B7-9CE7-49F7-953D-E764643D2CA0}" type="slidenum">
              <a:rPr lang="en-US" smtClean="0"/>
              <a:pPr/>
              <a:t>‹nº›</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5AC4B7-9CE7-49F7-953D-E764643D2CA0}" type="slidenum">
              <a:rPr lang="en-US" smtClean="0"/>
              <a:pPr/>
              <a:t>‹nº›</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AC4B7-9CE7-49F7-953D-E764643D2CA0}" type="slidenum">
              <a:rPr lang="en-US" smtClean="0"/>
              <a:pPr/>
              <a:t>‹nº›</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AC4B7-9CE7-49F7-953D-E764643D2CA0}" type="slidenum">
              <a:rPr lang="en-US" smtClean="0"/>
              <a:pPr/>
              <a:t>‹nº›</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AC4B7-9CE7-49F7-953D-E764643D2CA0}"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squema Personalizad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0" lang="pt-PT" sz="1400">
              <a:solidFill>
                <a:schemeClr val="tx2"/>
              </a:solidFill>
            </a:endParaRPr>
          </a:p>
        </p:txBody>
      </p:sp>
      <p:sp>
        <p:nvSpPr>
          <p:cNvPr id="3" name="Slide Number Placeholder 2"/>
          <p:cNvSpPr>
            <a:spLocks noGrp="1"/>
          </p:cNvSpPr>
          <p:nvPr>
            <p:ph type="sldNum" sz="quarter" idx="11"/>
          </p:nvPr>
        </p:nvSpPr>
        <p:spPr>
          <a:xfrm>
            <a:off x="8460432" y="6309320"/>
            <a:ext cx="533400" cy="244476"/>
          </a:xfrm>
        </p:spPr>
        <p:txBody>
          <a:bodyPr/>
          <a:lstStyle/>
          <a:p>
            <a:fld id="{8F82E0A0-C266-4798-8C8F-B9F91E9DA37E}" type="slidenum">
              <a:rPr lang="en-US" smtClean="0"/>
              <a:pPr/>
              <a:t>‹nº›</a:t>
            </a:fld>
            <a:endParaRPr lang="en-US" dirty="0"/>
          </a:p>
        </p:txBody>
      </p:sp>
      <p:sp>
        <p:nvSpPr>
          <p:cNvPr id="4" name="Footer Placeholder 3"/>
          <p:cNvSpPr>
            <a:spLocks noGrp="1"/>
          </p:cNvSpPr>
          <p:nvPr>
            <p:ph type="ftr" sz="quarter" idx="12"/>
          </p:nvPr>
        </p:nvSpPr>
        <p:spPr/>
        <p:txBody>
          <a:bodyPr/>
          <a:lstStyle/>
          <a:p>
            <a:pPr algn="r"/>
            <a:endParaRPr kumimoji="0" lang="pt-PT" sz="1400">
              <a:solidFill>
                <a:schemeClr val="tx2"/>
              </a:solidFill>
            </a:endParaRPr>
          </a:p>
        </p:txBody>
      </p:sp>
    </p:spTree>
  </p:cSld>
  <p:clrMapOvr>
    <a:masterClrMapping/>
  </p:clrMapOvr>
  <p:transition spd="med">
    <p:wipe dir="d"/>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AC4B7-9CE7-49F7-953D-E764643D2CA0}"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kumimoji="0" lang="pt-PT" sz="1400">
              <a:solidFill>
                <a:schemeClr val="tx2"/>
              </a:solidFill>
            </a:endParaRPr>
          </a:p>
        </p:txBody>
      </p:sp>
      <p:sp>
        <p:nvSpPr>
          <p:cNvPr id="4" name="Footer Placeholder 3"/>
          <p:cNvSpPr>
            <a:spLocks noGrp="1"/>
          </p:cNvSpPr>
          <p:nvPr>
            <p:ph type="ftr" sz="quarter" idx="11"/>
          </p:nvPr>
        </p:nvSpPr>
        <p:spPr/>
        <p:txBody>
          <a:bodyPr/>
          <a:lstStyle/>
          <a:p>
            <a:pPr algn="r"/>
            <a:endParaRPr kumimoji="0" lang="pt-PT" sz="1400">
              <a:solidFill>
                <a:schemeClr val="tx2"/>
              </a:solidFill>
            </a:endParaRPr>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8F82E0A0-C266-4798-8C8F-B9F91E9DA37E}" type="slidenum">
              <a:rPr lang="en-US" smtClean="0"/>
              <a:pPr/>
              <a:t>‹nº›</a:t>
            </a:fld>
            <a:endParaRPr lang="en-US"/>
          </a:p>
        </p:txBody>
      </p:sp>
    </p:spTree>
  </p:cSld>
  <p:clrMapOvr>
    <a:masterClrMapping/>
  </p:clrMapOvr>
  <p:transition spd="med">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a:xfrm>
            <a:off x="642909" y="-214338"/>
            <a:ext cx="8153400" cy="1341120"/>
          </a:xfrm>
        </p:spPr>
        <p:txBody>
          <a:bodyPr/>
          <a:lstStyle>
            <a:extLst/>
          </a:lstStyle>
          <a:p>
            <a:pPr eaLnBrk="1" latinLnBrk="0" hangingPunct="1"/>
            <a:r>
              <a:rPr lang="pt-PT" smtClean="0"/>
              <a:t>Clique para editar o estilo</a:t>
            </a:r>
            <a:endParaRPr/>
          </a:p>
        </p:txBody>
      </p:sp>
      <p:sp>
        <p:nvSpPr>
          <p:cNvPr id="9" name="Content Placeholder 8"/>
          <p:cNvSpPr>
            <a:spLocks noGrp="1"/>
          </p:cNvSpPr>
          <p:nvPr>
            <p:ph sz="quarter" idx="13"/>
          </p:nvPr>
        </p:nvSpPr>
        <p:spPr>
          <a:xfrm>
            <a:off x="609600" y="1803403"/>
            <a:ext cx="3886200" cy="4358165"/>
          </a:xfrm>
        </p:spPr>
        <p:txBody>
          <a:bodyPr/>
          <a:lstStyle>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a:p>
        </p:txBody>
      </p:sp>
      <p:sp>
        <p:nvSpPr>
          <p:cNvPr id="11" name="Content Placeholder 10"/>
          <p:cNvSpPr>
            <a:spLocks noGrp="1"/>
          </p:cNvSpPr>
          <p:nvPr>
            <p:ph sz="quarter" idx="14"/>
          </p:nvPr>
        </p:nvSpPr>
        <p:spPr>
          <a:xfrm>
            <a:off x="4844901" y="1803400"/>
            <a:ext cx="3886200" cy="4358167"/>
          </a:xfrm>
        </p:spPr>
        <p:txBody>
          <a:bodyPr/>
          <a:lstStyle>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a:p>
        </p:txBody>
      </p:sp>
      <p:sp>
        <p:nvSpPr>
          <p:cNvPr id="8" name="Date Placeholder 7"/>
          <p:cNvSpPr>
            <a:spLocks noGrp="1"/>
          </p:cNvSpPr>
          <p:nvPr>
            <p:ph type="dt" sz="half" idx="15"/>
          </p:nvPr>
        </p:nvSpPr>
        <p:spPr/>
        <p:txBody>
          <a:bodyPr rtlCol="0"/>
          <a:lstStyle>
            <a:extLst/>
          </a:lstStyle>
          <a:p>
            <a:endParaRPr kumimoji="0" lang="pt-PT" dirty="0"/>
          </a:p>
        </p:txBody>
      </p:sp>
      <p:sp>
        <p:nvSpPr>
          <p:cNvPr id="10" name="Slide Number Placeholder 9"/>
          <p:cNvSpPr>
            <a:spLocks noGrp="1"/>
          </p:cNvSpPr>
          <p:nvPr>
            <p:ph type="sldNum" sz="quarter" idx="16"/>
          </p:nvPr>
        </p:nvSpPr>
        <p:spPr>
          <a:xfrm>
            <a:off x="8460432" y="6381328"/>
            <a:ext cx="533400" cy="244476"/>
          </a:xfrm>
        </p:spPr>
        <p:txBody>
          <a:bodyPr rtlCol="0"/>
          <a:lstStyle>
            <a:lvl1pPr>
              <a:defRPr>
                <a:solidFill>
                  <a:schemeClr val="tx1"/>
                </a:solidFill>
              </a:defRPr>
            </a:lvl1pPr>
            <a:extLst/>
          </a:lstStyle>
          <a:p>
            <a:fld id="{8F82E0A0-C266-4798-8C8F-B9F91E9DA37E}" type="slidenum">
              <a:rPr lang="en-US" smtClean="0"/>
              <a:pPr/>
              <a:t>‹nº›</a:t>
            </a:fld>
            <a:endParaRPr lang="en-US" dirty="0"/>
          </a:p>
        </p:txBody>
      </p:sp>
      <p:sp>
        <p:nvSpPr>
          <p:cNvPr id="12" name="Footer Placeholder 11"/>
          <p:cNvSpPr>
            <a:spLocks noGrp="1"/>
          </p:cNvSpPr>
          <p:nvPr>
            <p:ph type="ftr" sz="quarter" idx="17"/>
          </p:nvPr>
        </p:nvSpPr>
        <p:spPr/>
        <p:txBody>
          <a:bodyPr rtlCol="0"/>
          <a:lstStyle>
            <a:extLst/>
          </a:lstStyle>
          <a:p>
            <a:endParaRPr kumimoji="0" lang="pt-PT" dirty="0"/>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12648" y="157480"/>
            <a:ext cx="8153400" cy="1341120"/>
          </a:xfrm>
        </p:spPr>
        <p:txBody>
          <a:bodyPr anchor="b"/>
          <a:lstStyle>
            <a:lvl1pPr eaLnBrk="1" latinLnBrk="0" hangingPunct="1">
              <a:defRPr kumimoji="0" lang="pt-PT"/>
            </a:lvl1pPr>
            <a:extLst/>
          </a:lstStyle>
          <a:p>
            <a:pPr eaLnBrk="1" latinLnBrk="0" hangingPunct="1"/>
            <a:r>
              <a:rPr lang="pt-PT" smtClean="0"/>
              <a:t>Clique para editar o estilo</a:t>
            </a:r>
            <a:endParaRPr/>
          </a:p>
        </p:txBody>
      </p:sp>
      <p:sp>
        <p:nvSpPr>
          <p:cNvPr id="11" name="Content Placeholder 10"/>
          <p:cNvSpPr>
            <a:spLocks noGrp="1"/>
          </p:cNvSpPr>
          <p:nvPr>
            <p:ph sz="quarter" idx="13"/>
          </p:nvPr>
        </p:nvSpPr>
        <p:spPr>
          <a:xfrm>
            <a:off x="609600" y="2559757"/>
            <a:ext cx="3886200" cy="3505200"/>
          </a:xfrm>
        </p:spPr>
        <p:txBody>
          <a:bodyPr/>
          <a:lstStyle>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a:p>
        </p:txBody>
      </p:sp>
      <p:sp>
        <p:nvSpPr>
          <p:cNvPr id="13" name="Content Placeholder 12"/>
          <p:cNvSpPr>
            <a:spLocks noGrp="1"/>
          </p:cNvSpPr>
          <p:nvPr>
            <p:ph sz="quarter" idx="14"/>
          </p:nvPr>
        </p:nvSpPr>
        <p:spPr>
          <a:xfrm>
            <a:off x="4800600" y="2559757"/>
            <a:ext cx="3886200" cy="3505200"/>
          </a:xfrm>
        </p:spPr>
        <p:txBody>
          <a:bodyPr/>
          <a:lstStyle>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a:p>
        </p:txBody>
      </p:sp>
      <p:sp>
        <p:nvSpPr>
          <p:cNvPr id="10" name="Date Placeholder 9"/>
          <p:cNvSpPr>
            <a:spLocks noGrp="1"/>
          </p:cNvSpPr>
          <p:nvPr>
            <p:ph type="dt" sz="half" idx="15"/>
          </p:nvPr>
        </p:nvSpPr>
        <p:spPr/>
        <p:txBody>
          <a:bodyPr rtlCol="0"/>
          <a:lstStyle>
            <a:extLst/>
          </a:lstStyle>
          <a:p>
            <a:endParaRPr kumimoji="0" lang="pt-PT"/>
          </a:p>
        </p:txBody>
      </p:sp>
      <p:sp>
        <p:nvSpPr>
          <p:cNvPr id="12" name="Slide Number Placeholder 11"/>
          <p:cNvSpPr>
            <a:spLocks noGrp="1"/>
          </p:cNvSpPr>
          <p:nvPr>
            <p:ph type="sldNum" sz="quarter" idx="16"/>
          </p:nvPr>
        </p:nvSpPr>
        <p:spPr>
          <a:xfrm>
            <a:off x="8460432" y="6424884"/>
            <a:ext cx="533400" cy="244476"/>
          </a:xfrm>
        </p:spPr>
        <p:txBody>
          <a:bodyPr rtlCol="0"/>
          <a:lstStyle>
            <a:lvl1pPr>
              <a:defRPr>
                <a:solidFill>
                  <a:schemeClr val="tx1"/>
                </a:solidFill>
              </a:defRPr>
            </a:lvl1pPr>
            <a:extLst/>
          </a:lstStyle>
          <a:p>
            <a:fld id="{8F82E0A0-C266-4798-8C8F-B9F91E9DA37E}" type="slidenum">
              <a:rPr lang="en-US" smtClean="0"/>
              <a:pPr/>
              <a:t>‹nº›</a:t>
            </a:fld>
            <a:endParaRPr lang="en-US"/>
          </a:p>
        </p:txBody>
      </p:sp>
      <p:sp>
        <p:nvSpPr>
          <p:cNvPr id="14" name="Footer Placeholder 13"/>
          <p:cNvSpPr>
            <a:spLocks noGrp="1"/>
          </p:cNvSpPr>
          <p:nvPr>
            <p:ph type="ftr" sz="quarter" idx="17"/>
          </p:nvPr>
        </p:nvSpPr>
        <p:spPr/>
        <p:txBody>
          <a:bodyPr rtlCol="0"/>
          <a:lstStyle>
            <a:extLst/>
          </a:lstStyle>
          <a:p>
            <a:endParaRPr kumimoji="0" lang="pt-PT"/>
          </a:p>
        </p:txBody>
      </p:sp>
      <p:sp>
        <p:nvSpPr>
          <p:cNvPr id="16" name="Text Placeholder 15"/>
          <p:cNvSpPr>
            <a:spLocks noGrp="1"/>
          </p:cNvSpPr>
          <p:nvPr>
            <p:ph type="body" sz="quarter" idx="18"/>
          </p:nvPr>
        </p:nvSpPr>
        <p:spPr>
          <a:xfrm>
            <a:off x="609600" y="1816383"/>
            <a:ext cx="3886200" cy="707136"/>
          </a:xfrm>
          <a:solidFill>
            <a:schemeClr val="accent2"/>
          </a:solidFill>
        </p:spPr>
        <p:txBody>
          <a:bodyPr rtlCol="0" anchor="ctr"/>
          <a:lstStyle>
            <a:lvl1pPr eaLnBrk="1" latinLnBrk="0" hangingPunct="1">
              <a:buFontTx/>
              <a:buNone/>
              <a:defRPr kumimoji="0" lang="pt-PT" sz="2000" b="1">
                <a:solidFill>
                  <a:srgbClr val="FFFFFF"/>
                </a:solidFill>
              </a:defRPr>
            </a:lvl1pPr>
            <a:extLst/>
          </a:lstStyle>
          <a:p>
            <a:pPr lvl="0" eaLnBrk="1" latinLnBrk="0" hangingPunct="1"/>
            <a:r>
              <a:rPr lang="pt-PT" smtClean="0"/>
              <a:t>Clique para editar os estilos</a:t>
            </a:r>
          </a:p>
        </p:txBody>
      </p:sp>
      <p:sp>
        <p:nvSpPr>
          <p:cNvPr id="15" name="Text Placeholder 14"/>
          <p:cNvSpPr>
            <a:spLocks noGrp="1"/>
          </p:cNvSpPr>
          <p:nvPr>
            <p:ph type="body" sz="quarter" idx="19"/>
          </p:nvPr>
        </p:nvSpPr>
        <p:spPr>
          <a:xfrm>
            <a:off x="4800600" y="1816383"/>
            <a:ext cx="3886200" cy="707136"/>
          </a:xfrm>
          <a:solidFill>
            <a:schemeClr val="accent4"/>
          </a:solidFill>
        </p:spPr>
        <p:txBody>
          <a:bodyPr rtlCol="0" anchor="ctr"/>
          <a:lstStyle>
            <a:lvl1pPr eaLnBrk="1" latinLnBrk="0" hangingPunct="1">
              <a:buFontTx/>
              <a:buNone/>
              <a:defRPr kumimoji="0" lang="pt-PT" sz="2000" b="1">
                <a:solidFill>
                  <a:srgbClr val="FFFFFF"/>
                </a:solidFill>
              </a:defRPr>
            </a:lvl1pPr>
            <a:extLst/>
          </a:lstStyle>
          <a:p>
            <a:pPr lvl="0" eaLnBrk="1" latinLnBrk="0" hangingPunct="1"/>
            <a:r>
              <a:rPr lang="pt-PT" smtClean="0"/>
              <a:t>Clique para editar os estilos</a:t>
            </a:r>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pt-PT" smtClean="0"/>
              <a:t>Clique para editar o estilo</a:t>
            </a:r>
            <a:endParaRPr/>
          </a:p>
        </p:txBody>
      </p:sp>
      <p:sp>
        <p:nvSpPr>
          <p:cNvPr id="3" name="Date Placeholder 2"/>
          <p:cNvSpPr>
            <a:spLocks noGrp="1"/>
          </p:cNvSpPr>
          <p:nvPr>
            <p:ph type="dt" sz="half" idx="10"/>
          </p:nvPr>
        </p:nvSpPr>
        <p:spPr/>
        <p:txBody>
          <a:bodyPr/>
          <a:lstStyle>
            <a:extLst/>
          </a:lstStyle>
          <a:p>
            <a:endParaRPr kumimoji="0" lang="pt-PT"/>
          </a:p>
        </p:txBody>
      </p:sp>
      <p:sp>
        <p:nvSpPr>
          <p:cNvPr id="4" name="Footer Placeholder 3"/>
          <p:cNvSpPr>
            <a:spLocks noGrp="1"/>
          </p:cNvSpPr>
          <p:nvPr>
            <p:ph type="ftr" sz="quarter" idx="11"/>
          </p:nvPr>
        </p:nvSpPr>
        <p:spPr/>
        <p:txBody>
          <a:bodyPr/>
          <a:lstStyle>
            <a:extLst/>
          </a:lstStyle>
          <a:p>
            <a:endParaRPr kumimoji="0" lang="pt-PT"/>
          </a:p>
        </p:txBody>
      </p:sp>
      <p:sp>
        <p:nvSpPr>
          <p:cNvPr id="5" name="Slide Number Placeholder 4"/>
          <p:cNvSpPr>
            <a:spLocks noGrp="1"/>
          </p:cNvSpPr>
          <p:nvPr>
            <p:ph type="sldNum" sz="quarter" idx="12"/>
          </p:nvPr>
        </p:nvSpPr>
        <p:spPr/>
        <p:txBody>
          <a:bodyPr/>
          <a:lstStyle>
            <a:lvl1pPr eaLnBrk="1" latinLnBrk="0" hangingPunct="1">
              <a:defRPr kumimoji="0" lang="pt-PT">
                <a:solidFill>
                  <a:schemeClr val="tx1"/>
                </a:solidFill>
              </a:defRPr>
            </a:lvl1pPr>
            <a:extLst/>
          </a:lstStyle>
          <a:p>
            <a:fld id="{A3F7CB7D-F184-43C7-B6FD-03D728E1BBFF}" type="slidenum">
              <a:rPr lang="en-US" smtClean="0"/>
              <a:pPr/>
              <a:t>‹nº›</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kumimoji="0" lang="pt-PT"/>
          </a:p>
        </p:txBody>
      </p:sp>
      <p:sp>
        <p:nvSpPr>
          <p:cNvPr id="3" name="Footer Placeholder 2"/>
          <p:cNvSpPr>
            <a:spLocks noGrp="1"/>
          </p:cNvSpPr>
          <p:nvPr>
            <p:ph type="ftr" sz="quarter" idx="11"/>
          </p:nvPr>
        </p:nvSpPr>
        <p:spPr/>
        <p:txBody>
          <a:bodyPr/>
          <a:lstStyle>
            <a:extLst/>
          </a:lstStyle>
          <a:p>
            <a:endParaRPr kumimoji="0" lang="pt-PT"/>
          </a:p>
        </p:txBody>
      </p:sp>
      <p:sp>
        <p:nvSpPr>
          <p:cNvPr id="4" name="Slide Number Placeholder 3"/>
          <p:cNvSpPr>
            <a:spLocks noGrp="1"/>
          </p:cNvSpPr>
          <p:nvPr>
            <p:ph type="sldNum" sz="quarter" idx="12"/>
          </p:nvPr>
        </p:nvSpPr>
        <p:spPr>
          <a:xfrm>
            <a:off x="8460432" y="6237312"/>
            <a:ext cx="533400" cy="381000"/>
          </a:xfrm>
        </p:spPr>
        <p:txBody>
          <a:bodyPr/>
          <a:lstStyle>
            <a:lvl1pPr eaLnBrk="1" latinLnBrk="0" hangingPunct="1">
              <a:defRPr kumimoji="0" lang="pt-PT">
                <a:solidFill>
                  <a:schemeClr val="tx2"/>
                </a:solidFill>
              </a:defRPr>
            </a:lvl1pPr>
            <a:extLst/>
          </a:lstStyle>
          <a:p>
            <a:fld id="{A3F7CB7D-F184-43C7-B6FD-03D728E1BBFF}" type="slidenum">
              <a:rPr kumimoji="0" lang="pt-PT">
                <a:solidFill>
                  <a:schemeClr val="tx2"/>
                </a:solidFill>
              </a:rPr>
              <a:pPr/>
              <a:t>‹nº›</a:t>
            </a:fld>
            <a:endParaRPr kumimoji="0" lang="pt-PT">
              <a:solidFill>
                <a:schemeClr val="tx2"/>
              </a:solidFill>
            </a:endParaRPr>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09600" y="157480"/>
            <a:ext cx="8153400" cy="1341120"/>
          </a:xfrm>
        </p:spPr>
        <p:txBody>
          <a:bodyPr anchor="b"/>
          <a:lstStyle>
            <a:lvl1pPr algn="l" eaLnBrk="1" latinLnBrk="0" hangingPunct="1">
              <a:buNone/>
              <a:defRPr kumimoji="0" lang="pt-PT" sz="4200" b="0"/>
            </a:lvl1pPr>
            <a:extLst/>
          </a:lstStyle>
          <a:p>
            <a:pPr eaLnBrk="1" latinLnBrk="0" hangingPunct="1"/>
            <a:r>
              <a:rPr lang="pt-PT" smtClean="0"/>
              <a:t>Clique para editar o estilo</a:t>
            </a:r>
            <a:endParaRPr/>
          </a:p>
        </p:txBody>
      </p:sp>
      <p:sp>
        <p:nvSpPr>
          <p:cNvPr id="5" name="Date Placeholder 4"/>
          <p:cNvSpPr>
            <a:spLocks noGrp="1"/>
          </p:cNvSpPr>
          <p:nvPr>
            <p:ph type="dt" sz="half" idx="10"/>
          </p:nvPr>
        </p:nvSpPr>
        <p:spPr/>
        <p:txBody>
          <a:bodyPr/>
          <a:lstStyle>
            <a:extLst/>
          </a:lstStyle>
          <a:p>
            <a:endParaRPr kumimoji="0" lang="pt-PT"/>
          </a:p>
        </p:txBody>
      </p:sp>
      <p:sp>
        <p:nvSpPr>
          <p:cNvPr id="6" name="Footer Placeholder 5"/>
          <p:cNvSpPr>
            <a:spLocks noGrp="1"/>
          </p:cNvSpPr>
          <p:nvPr>
            <p:ph type="ftr" sz="quarter" idx="11"/>
          </p:nvPr>
        </p:nvSpPr>
        <p:spPr/>
        <p:txBody>
          <a:bodyPr/>
          <a:lstStyle>
            <a:extLst/>
          </a:lstStyle>
          <a:p>
            <a:endParaRPr kumimoji="0" lang="pt-PT"/>
          </a:p>
        </p:txBody>
      </p:sp>
      <p:sp>
        <p:nvSpPr>
          <p:cNvPr id="7" name="Slide Number Placeholder 6"/>
          <p:cNvSpPr>
            <a:spLocks noGrp="1"/>
          </p:cNvSpPr>
          <p:nvPr>
            <p:ph type="sldNum" sz="quarter" idx="12"/>
          </p:nvPr>
        </p:nvSpPr>
        <p:spPr/>
        <p:txBody>
          <a:bodyPr/>
          <a:lstStyle>
            <a:lvl1pPr eaLnBrk="1" latinLnBrk="0" hangingPunct="1">
              <a:defRPr kumimoji="0" lang="pt-PT">
                <a:solidFill>
                  <a:schemeClr val="tx1"/>
                </a:solidFill>
              </a:defRPr>
            </a:lvl1pPr>
            <a:extLst/>
          </a:lstStyle>
          <a:p>
            <a:fld id="{A3F7CB7D-F184-43C7-B6FD-03D728E1BBFF}" type="slidenum">
              <a:rPr lang="en-US" smtClean="0"/>
              <a:pPr/>
              <a:t>‹nº›</a:t>
            </a:fld>
            <a:endParaRPr lang="en-US" dirty="0"/>
          </a:p>
        </p:txBody>
      </p:sp>
      <p:sp>
        <p:nvSpPr>
          <p:cNvPr id="3" name="Text Placeholder 2"/>
          <p:cNvSpPr>
            <a:spLocks noGrp="1"/>
          </p:cNvSpPr>
          <p:nvPr>
            <p:ph type="body" idx="1"/>
          </p:nvPr>
        </p:nvSpPr>
        <p:spPr>
          <a:xfrm>
            <a:off x="609600" y="1905000"/>
            <a:ext cx="1600200" cy="41656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eaLnBrk="1" latinLnBrk="0" hangingPunct="1">
              <a:spcAft>
                <a:spcPts val="1000"/>
              </a:spcAft>
              <a:buNone/>
              <a:defRPr kumimoji="0" lang="pt-PT" sz="1800"/>
            </a:lvl1pPr>
            <a:lvl2pPr eaLnBrk="1" latinLnBrk="0" hangingPunct="1">
              <a:buNone/>
              <a:defRPr kumimoji="0" lang="pt-PT" sz="1200"/>
            </a:lvl2pPr>
            <a:lvl3pPr eaLnBrk="1" latinLnBrk="0" hangingPunct="1">
              <a:buNone/>
              <a:defRPr kumimoji="0" lang="pt-PT" sz="1000"/>
            </a:lvl3pPr>
            <a:lvl4pPr eaLnBrk="1" latinLnBrk="0" hangingPunct="1">
              <a:buNone/>
              <a:defRPr kumimoji="0" lang="pt-PT" sz="900"/>
            </a:lvl4pPr>
            <a:lvl5pPr eaLnBrk="1" latinLnBrk="0" hangingPunct="1">
              <a:buNone/>
              <a:defRPr kumimoji="0" lang="pt-PT" sz="900"/>
            </a:lvl5pPr>
            <a:extLst/>
          </a:lstStyle>
          <a:p>
            <a:pPr lvl="0" eaLnBrk="1" latinLnBrk="0" hangingPunct="1"/>
            <a:r>
              <a:rPr lang="pt-PT" smtClean="0"/>
              <a:t>Clique para editar os estilos</a:t>
            </a:r>
          </a:p>
        </p:txBody>
      </p:sp>
      <p:sp>
        <p:nvSpPr>
          <p:cNvPr id="9" name="Content Placeholder 8"/>
          <p:cNvSpPr>
            <a:spLocks noGrp="1"/>
          </p:cNvSpPr>
          <p:nvPr>
            <p:ph sz="quarter" idx="13"/>
          </p:nvPr>
        </p:nvSpPr>
        <p:spPr>
          <a:xfrm>
            <a:off x="2362200" y="1905000"/>
            <a:ext cx="6400800" cy="4267200"/>
          </a:xfrm>
        </p:spPr>
        <p:txBody>
          <a:bodyPr/>
          <a:lstStyle>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9" y="0"/>
            <a:ext cx="7586332" cy="4559808"/>
          </a:xfrm>
          <a:solidFill>
            <a:schemeClr val="tx2">
              <a:shade val="50000"/>
            </a:schemeClr>
          </a:solidFill>
          <a:ln>
            <a:noFill/>
          </a:ln>
        </p:spPr>
        <p:txBody>
          <a:bodyPr/>
          <a:lstStyle>
            <a:lvl1pPr eaLnBrk="1" latinLnBrk="0" hangingPunct="1">
              <a:buNone/>
              <a:defRPr kumimoji="0" lang="pt-PT" sz="3200"/>
            </a:lvl1pPr>
            <a:extLst/>
          </a:lstStyle>
          <a:p>
            <a:r>
              <a:rPr kumimoji="0" lang="pt-PT" smtClean="0"/>
              <a:t>Clique no ícone para adicionar uma imagem</a:t>
            </a:r>
            <a:endParaRPr kumimoji="0" lang="pt-PT"/>
          </a:p>
        </p:txBody>
      </p:sp>
      <p:sp>
        <p:nvSpPr>
          <p:cNvPr id="4" name="Text Placeholder 3"/>
          <p:cNvSpPr>
            <a:spLocks noGrp="1"/>
          </p:cNvSpPr>
          <p:nvPr>
            <p:ph type="body" sz="half" idx="2"/>
          </p:nvPr>
        </p:nvSpPr>
        <p:spPr>
          <a:xfrm>
            <a:off x="1600200" y="5486400"/>
            <a:ext cx="7315200" cy="685800"/>
          </a:xfrm>
        </p:spPr>
        <p:txBody>
          <a:bodyPr/>
          <a:lstStyle>
            <a:lvl1pPr marL="0" indent="0" eaLnBrk="1" latinLnBrk="0" hangingPunct="1">
              <a:buFontTx/>
              <a:buNone/>
              <a:defRPr kumimoji="0" lang="pt-PT" sz="1700"/>
            </a:lvl1pPr>
            <a:lvl2pPr eaLnBrk="1" latinLnBrk="0" hangingPunct="1">
              <a:buFontTx/>
              <a:buNone/>
              <a:defRPr kumimoji="0" lang="pt-PT" sz="1200"/>
            </a:lvl2pPr>
            <a:lvl3pPr eaLnBrk="1" latinLnBrk="0" hangingPunct="1">
              <a:buFontTx/>
              <a:buNone/>
              <a:defRPr kumimoji="0" lang="pt-PT" sz="1000"/>
            </a:lvl3pPr>
            <a:lvl4pPr eaLnBrk="1" latinLnBrk="0" hangingPunct="1">
              <a:buFontTx/>
              <a:buNone/>
              <a:defRPr kumimoji="0" lang="pt-PT" sz="900"/>
            </a:lvl4pPr>
            <a:lvl5pPr eaLnBrk="1" latinLnBrk="0" hangingPunct="1">
              <a:buFontTx/>
              <a:buNone/>
              <a:defRPr kumimoji="0" lang="pt-PT" sz="900"/>
            </a:lvl5pPr>
            <a:extLst/>
          </a:lstStyle>
          <a:p>
            <a:pPr lvl="0" eaLnBrk="1" latinLnBrk="0" hangingPunct="1"/>
            <a:r>
              <a:rPr lang="pt-PT" smtClean="0"/>
              <a:t>Clique para editar os estilos</a:t>
            </a:r>
          </a:p>
        </p:txBody>
      </p:sp>
      <p:sp>
        <p:nvSpPr>
          <p:cNvPr id="8" name="Rectangle 7"/>
          <p:cNvSpPr/>
          <p:nvPr/>
        </p:nvSpPr>
        <p:spPr>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pt-PT"/>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pt-PT"/>
          </a:p>
        </p:txBody>
      </p:sp>
      <p:sp>
        <p:nvSpPr>
          <p:cNvPr id="10" name="Rectangle 9"/>
          <p:cNvSpPr/>
          <p:nvPr/>
        </p:nvSpPr>
        <p:spPr>
          <a:xfrm>
            <a:off x="1545336" y="4654296"/>
            <a:ext cx="7589520"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pt-PT"/>
          </a:p>
        </p:txBody>
      </p:sp>
      <p:sp>
        <p:nvSpPr>
          <p:cNvPr id="2" name="Title 1"/>
          <p:cNvSpPr>
            <a:spLocks noGrp="1"/>
          </p:cNvSpPr>
          <p:nvPr>
            <p:ph type="title"/>
          </p:nvPr>
        </p:nvSpPr>
        <p:spPr>
          <a:xfrm>
            <a:off x="1600200" y="4724400"/>
            <a:ext cx="7315200" cy="609600"/>
          </a:xfrm>
        </p:spPr>
        <p:txBody>
          <a:bodyPr anchor="ctr"/>
          <a:lstStyle>
            <a:lvl1pPr algn="l" eaLnBrk="1" latinLnBrk="0" hangingPunct="1">
              <a:buNone/>
              <a:defRPr kumimoji="0" lang="pt-PT" sz="2800" b="0">
                <a:solidFill>
                  <a:srgbClr val="FFFFFF"/>
                </a:solidFill>
              </a:defRPr>
            </a:lvl1pPr>
            <a:extLst/>
          </a:lstStyle>
          <a:p>
            <a:pPr eaLnBrk="1" latinLnBrk="0" hangingPunct="1"/>
            <a:r>
              <a:rPr lang="pt-PT" smtClean="0"/>
              <a:t>Clique para editar o estilo</a:t>
            </a:r>
            <a:endParaRPr/>
          </a:p>
        </p:txBody>
      </p:sp>
      <p:sp>
        <p:nvSpPr>
          <p:cNvPr id="11" name="Rectangle 10"/>
          <p:cNvSpPr/>
          <p:nvPr/>
        </p:nvSpPr>
        <p:spPr>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pt-PT"/>
          </a:p>
        </p:txBody>
      </p:sp>
      <p:sp>
        <p:nvSpPr>
          <p:cNvPr id="12" name="Date Placeholder 11"/>
          <p:cNvSpPr>
            <a:spLocks noGrp="1"/>
          </p:cNvSpPr>
          <p:nvPr>
            <p:ph type="dt" sz="half" idx="10"/>
          </p:nvPr>
        </p:nvSpPr>
        <p:spPr>
          <a:xfrm>
            <a:off x="6248400" y="6248401"/>
            <a:ext cx="2667000" cy="365125"/>
          </a:xfrm>
        </p:spPr>
        <p:txBody>
          <a:bodyPr rtlCol="0"/>
          <a:lstStyle>
            <a:extLst/>
          </a:lstStyle>
          <a:p>
            <a:endParaRPr kumimoji="0" lang="pt-PT"/>
          </a:p>
        </p:txBody>
      </p:sp>
      <p:sp>
        <p:nvSpPr>
          <p:cNvPr id="13" name="Slide Number Placeholder 12"/>
          <p:cNvSpPr>
            <a:spLocks noGrp="1"/>
          </p:cNvSpPr>
          <p:nvPr>
            <p:ph type="sldNum" sz="quarter" idx="11"/>
          </p:nvPr>
        </p:nvSpPr>
        <p:spPr>
          <a:xfrm>
            <a:off x="7947720" y="6093296"/>
            <a:ext cx="1196280" cy="576064"/>
          </a:xfrm>
        </p:spPr>
        <p:txBody>
          <a:bodyPr rtlCol="0"/>
          <a:lstStyle>
            <a:lvl1pPr eaLnBrk="1" latinLnBrk="0" hangingPunct="1">
              <a:defRPr kumimoji="0" lang="pt-PT" sz="2800"/>
            </a:lvl1pPr>
            <a:extLst/>
          </a:lstStyle>
          <a:p>
            <a:pPr algn="ctr"/>
            <a:fld id="{8F82E0A0-C266-4798-8C8F-B9F91E9DA37E}" type="slidenum">
              <a:rPr kumimoji="0" lang="pt-PT" sz="2800" b="1">
                <a:solidFill>
                  <a:srgbClr val="FFFFFF"/>
                </a:solidFill>
              </a:rPr>
              <a:pPr algn="ctr"/>
              <a:t>‹nº›</a:t>
            </a:fld>
            <a:endParaRPr kumimoji="0" lang="pt-PT" sz="2800"/>
          </a:p>
        </p:txBody>
      </p:sp>
      <p:sp>
        <p:nvSpPr>
          <p:cNvPr id="14" name="Footer Placeholder 13"/>
          <p:cNvSpPr>
            <a:spLocks noGrp="1"/>
          </p:cNvSpPr>
          <p:nvPr>
            <p:ph type="ftr" sz="quarter" idx="12"/>
          </p:nvPr>
        </p:nvSpPr>
        <p:spPr>
          <a:xfrm>
            <a:off x="1600200" y="6248208"/>
            <a:ext cx="4572000" cy="365125"/>
          </a:xfrm>
        </p:spPr>
        <p:txBody>
          <a:bodyPr rtlCol="0"/>
          <a:lstStyle>
            <a:extLst/>
          </a:lstStyle>
          <a:p>
            <a:endParaRPr kumimoji="0" lang="pt-PT"/>
          </a:p>
        </p:txBody>
      </p:sp>
    </p:spTree>
  </p:cSld>
  <p:clrMapOvr>
    <a:overrideClrMapping bg1="dk1" tx1="lt1" bg2="dk2" tx2="lt2" accent1="accent1" accent2="accent2" accent3="accent3" accent4="accent4" accent5="accent5" accent6="accent6" hlink="hlink" folHlink="folHlink"/>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803400"/>
            <a:ext cx="8153400" cy="4323080"/>
          </a:xfrm>
          <a:prstGeom prst="rect">
            <a:avLst/>
          </a:prstGeom>
        </p:spPr>
        <p:txBody>
          <a:bodyPr vert="horz">
            <a:normAutofit/>
          </a:bodyPr>
          <a:lstStyle>
            <a:extLst/>
          </a:lstStyle>
          <a:p>
            <a:pPr lvl="0" eaLnBrk="1" latinLnBrk="0" hangingPunct="1"/>
            <a:r>
              <a:rPr kumimoji="0" lang="pt-PT" smtClean="0"/>
              <a:t>Clique para editar os estilos</a:t>
            </a:r>
          </a:p>
          <a:p>
            <a:pPr lvl="1" eaLnBrk="1" latinLnBrk="0" hangingPunct="1"/>
            <a:r>
              <a:rPr kumimoji="0" lang="pt-PT" smtClean="0"/>
              <a:t>Segundo nível</a:t>
            </a:r>
          </a:p>
          <a:p>
            <a:pPr lvl="2" eaLnBrk="1" latinLnBrk="0" hangingPunct="1"/>
            <a:r>
              <a:rPr kumimoji="0" lang="pt-PT" smtClean="0"/>
              <a:t>Terceiro nível</a:t>
            </a:r>
          </a:p>
          <a:p>
            <a:pPr lvl="3" eaLnBrk="1" latinLnBrk="0" hangingPunct="1"/>
            <a:r>
              <a:rPr kumimoji="0" lang="pt-PT" smtClean="0"/>
              <a:t>Quarto nível</a:t>
            </a:r>
          </a:p>
          <a:p>
            <a:pPr lvl="4" eaLnBrk="1" latinLnBrk="0" hangingPunct="1"/>
            <a:r>
              <a:rPr kumimoji="0" lang="pt-PT" smtClean="0"/>
              <a:t>Quinto nível</a:t>
            </a:r>
            <a:endParaRPr kumimoji="0" lang="en-US"/>
          </a:p>
        </p:txBody>
      </p:sp>
      <p:sp>
        <p:nvSpPr>
          <p:cNvPr id="14" name="Date Placeholder 13"/>
          <p:cNvSpPr>
            <a:spLocks noGrp="1"/>
          </p:cNvSpPr>
          <p:nvPr>
            <p:ph type="dt" sz="half" idx="2"/>
          </p:nvPr>
        </p:nvSpPr>
        <p:spPr>
          <a:xfrm>
            <a:off x="6096000" y="6248401"/>
            <a:ext cx="2667000" cy="365125"/>
          </a:xfrm>
          <a:prstGeom prst="rect">
            <a:avLst/>
          </a:prstGeom>
        </p:spPr>
        <p:txBody>
          <a:bodyPr vert="horz" anchor="ctr" anchorCtr="0"/>
          <a:lstStyle>
            <a:lvl1pPr algn="l" eaLnBrk="1" latinLnBrk="0" hangingPunct="1">
              <a:defRPr kumimoji="0" lang="pt-PT" sz="1400">
                <a:solidFill>
                  <a:schemeClr val="tx2"/>
                </a:solidFill>
              </a:defRPr>
            </a:lvl1pPr>
            <a:extLst/>
          </a:lstStyle>
          <a:p>
            <a:endParaRPr kumimoji="0" lang="pt-PT" sz="1400">
              <a:solidFill>
                <a:schemeClr val="tx2"/>
              </a:solidFill>
            </a:endParaRPr>
          </a:p>
        </p:txBody>
      </p:sp>
      <p:sp>
        <p:nvSpPr>
          <p:cNvPr id="3" name="Footer Placeholder 2"/>
          <p:cNvSpPr>
            <a:spLocks noGrp="1"/>
          </p:cNvSpPr>
          <p:nvPr>
            <p:ph type="ftr" sz="quarter" idx="3"/>
          </p:nvPr>
        </p:nvSpPr>
        <p:spPr>
          <a:xfrm>
            <a:off x="609603" y="6248208"/>
            <a:ext cx="5421083" cy="365125"/>
          </a:xfrm>
          <a:prstGeom prst="rect">
            <a:avLst/>
          </a:prstGeom>
        </p:spPr>
        <p:txBody>
          <a:bodyPr vert="horz" anchor="ctr"/>
          <a:lstStyle>
            <a:lvl1pPr algn="r" eaLnBrk="1" latinLnBrk="0" hangingPunct="1">
              <a:defRPr kumimoji="0" lang="pt-PT" sz="1400">
                <a:solidFill>
                  <a:schemeClr val="tx2"/>
                </a:solidFill>
              </a:defRPr>
            </a:lvl1pPr>
            <a:extLst/>
          </a:lstStyle>
          <a:p>
            <a:pPr algn="r"/>
            <a:endParaRPr kumimoji="0" lang="pt-PT" sz="1400">
              <a:solidFill>
                <a:schemeClr val="tx2"/>
              </a:solidFill>
            </a:endParaRPr>
          </a:p>
        </p:txBody>
      </p:sp>
      <p:sp>
        <p:nvSpPr>
          <p:cNvPr id="7" name="Rectangle 6"/>
          <p:cNvSpPr/>
          <p:nvPr/>
        </p:nvSpPr>
        <p:spPr>
          <a:xfrm>
            <a:off x="0" y="1460227"/>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pt-PT"/>
          </a:p>
        </p:txBody>
      </p:sp>
      <p:sp>
        <p:nvSpPr>
          <p:cNvPr id="8" name="Rectangle 7"/>
          <p:cNvSpPr/>
          <p:nvPr/>
        </p:nvSpPr>
        <p:spPr>
          <a:xfrm>
            <a:off x="0" y="1505947"/>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pt-PT"/>
          </a:p>
        </p:txBody>
      </p:sp>
      <p:sp>
        <p:nvSpPr>
          <p:cNvPr id="9" name="Rectangle 8"/>
          <p:cNvSpPr/>
          <p:nvPr/>
        </p:nvSpPr>
        <p:spPr>
          <a:xfrm>
            <a:off x="590549" y="1505947"/>
            <a:ext cx="8553451"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pt-PT"/>
          </a:p>
        </p:txBody>
      </p:sp>
      <p:sp>
        <p:nvSpPr>
          <p:cNvPr id="23" name="Slide Number Placeholder 22"/>
          <p:cNvSpPr>
            <a:spLocks noGrp="1"/>
          </p:cNvSpPr>
          <p:nvPr>
            <p:ph type="sldNum" sz="quarter" idx="4"/>
          </p:nvPr>
        </p:nvSpPr>
        <p:spPr>
          <a:xfrm>
            <a:off x="8460432" y="6381328"/>
            <a:ext cx="533400" cy="244476"/>
          </a:xfrm>
          <a:prstGeom prst="rect">
            <a:avLst/>
          </a:prstGeom>
        </p:spPr>
        <p:txBody>
          <a:bodyPr vert="horz" anchor="ctr" anchorCtr="0">
            <a:normAutofit/>
          </a:bodyPr>
          <a:lstStyle>
            <a:lvl1pPr algn="ctr" eaLnBrk="1" latinLnBrk="0" hangingPunct="1">
              <a:defRPr kumimoji="0" lang="pt-PT" sz="1400" b="1">
                <a:solidFill>
                  <a:schemeClr val="tx1"/>
                </a:solidFill>
              </a:defRPr>
            </a:lvl1pPr>
            <a:extLst/>
          </a:lstStyle>
          <a:p>
            <a:fld id="{8F82E0A0-C266-4798-8C8F-B9F91E9DA37E}" type="slidenum">
              <a:rPr lang="en-US" smtClean="0"/>
              <a:pPr/>
              <a:t>‹nº›</a:t>
            </a:fld>
            <a:endParaRPr lang="en-US" dirty="0"/>
          </a:p>
        </p:txBody>
      </p:sp>
      <p:sp>
        <p:nvSpPr>
          <p:cNvPr id="22" name="Title Placeholder 21"/>
          <p:cNvSpPr>
            <a:spLocks noGrp="1"/>
          </p:cNvSpPr>
          <p:nvPr>
            <p:ph type="title"/>
          </p:nvPr>
        </p:nvSpPr>
        <p:spPr>
          <a:xfrm>
            <a:off x="609600" y="157480"/>
            <a:ext cx="8153400" cy="1341120"/>
          </a:xfrm>
          <a:prstGeom prst="rect">
            <a:avLst/>
          </a:prstGeom>
        </p:spPr>
        <p:txBody>
          <a:bodyPr vert="horz" anchor="b">
            <a:normAutofit/>
          </a:bodyPr>
          <a:lstStyle>
            <a:extLst/>
          </a:lstStyle>
          <a:p>
            <a:pPr eaLnBrk="1" latinLnBrk="0" hangingPunct="1"/>
            <a:r>
              <a:rPr kumimoji="0" lang="pt-PT" smtClean="0"/>
              <a:t>Clique para editar o estilo</a:t>
            </a:r>
            <a:endParaRPr kumimoji="0" lang="en-US" smtClean="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52" r:id="rId4"/>
    <p:sldLayoutId id="2147483653" r:id="rId5"/>
    <p:sldLayoutId id="2147483654" r:id="rId6"/>
    <p:sldLayoutId id="2147483655" r:id="rId7"/>
    <p:sldLayoutId id="2147483656" r:id="rId8"/>
    <p:sldLayoutId id="2147483657" r:id="rId9"/>
  </p:sldLayoutIdLst>
  <p:transition spd="med">
    <p:wipe dir="d"/>
  </p:transition>
  <p:hf hdr="0" ftr="0" dt="0"/>
  <p:txStyles>
    <p:titleStyle>
      <a:lvl1pPr algn="l" rtl="0" eaLnBrk="1" latinLnBrk="0" hangingPunct="1">
        <a:spcBef>
          <a:spcPct val="0"/>
        </a:spcBef>
        <a:buNone/>
        <a:defRPr kumimoji="0" lang="pt-PT"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kumimoji="0" lang="pt-PT"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pt-PT"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lang="pt-PT"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lang="pt-PT"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lang="pt-PT"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lang="pt-P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pt-P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pt-P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pt-PT" sz="1800" kern="1200" baseline="0">
          <a:solidFill>
            <a:schemeClr val="tx1"/>
          </a:solidFill>
          <a:latin typeface="+mn-lt"/>
          <a:ea typeface="+mn-ea"/>
          <a:cs typeface="+mn-cs"/>
        </a:defRPr>
      </a:lvl9pPr>
      <a:extLst/>
    </p:bodyStyle>
    <p:otherStyle>
      <a:lvl1pPr marL="0" algn="l" rtl="0" eaLnBrk="1" latinLnBrk="0" hangingPunct="1">
        <a:defRPr kumimoji="0" lang="pt-PT" kern="1200">
          <a:solidFill>
            <a:schemeClr val="tx1"/>
          </a:solidFill>
          <a:latin typeface="+mn-lt"/>
          <a:ea typeface="+mn-ea"/>
          <a:cs typeface="+mn-cs"/>
        </a:defRPr>
      </a:lvl1pPr>
      <a:lvl2pPr marL="457200" algn="l" rtl="0" eaLnBrk="1" latinLnBrk="0" hangingPunct="1">
        <a:defRPr kumimoji="0" lang="pt-PT" kern="1200">
          <a:solidFill>
            <a:schemeClr val="tx1"/>
          </a:solidFill>
          <a:latin typeface="+mn-lt"/>
          <a:ea typeface="+mn-ea"/>
          <a:cs typeface="+mn-cs"/>
        </a:defRPr>
      </a:lvl2pPr>
      <a:lvl3pPr marL="914400" algn="l" rtl="0" eaLnBrk="1" latinLnBrk="0" hangingPunct="1">
        <a:defRPr kumimoji="0" lang="pt-PT" kern="1200">
          <a:solidFill>
            <a:schemeClr val="tx1"/>
          </a:solidFill>
          <a:latin typeface="+mn-lt"/>
          <a:ea typeface="+mn-ea"/>
          <a:cs typeface="+mn-cs"/>
        </a:defRPr>
      </a:lvl3pPr>
      <a:lvl4pPr marL="1371600" algn="l" rtl="0" eaLnBrk="1" latinLnBrk="0" hangingPunct="1">
        <a:defRPr kumimoji="0" lang="pt-PT" kern="1200">
          <a:solidFill>
            <a:schemeClr val="tx1"/>
          </a:solidFill>
          <a:latin typeface="+mn-lt"/>
          <a:ea typeface="+mn-ea"/>
          <a:cs typeface="+mn-cs"/>
        </a:defRPr>
      </a:lvl4pPr>
      <a:lvl5pPr marL="1828800" algn="l" rtl="0" eaLnBrk="1" latinLnBrk="0" hangingPunct="1">
        <a:defRPr kumimoji="0" lang="pt-PT" kern="1200">
          <a:solidFill>
            <a:schemeClr val="tx1"/>
          </a:solidFill>
          <a:latin typeface="+mn-lt"/>
          <a:ea typeface="+mn-ea"/>
          <a:cs typeface="+mn-cs"/>
        </a:defRPr>
      </a:lvl5pPr>
      <a:lvl6pPr marL="2286000" algn="l" rtl="0" eaLnBrk="1" latinLnBrk="0" hangingPunct="1">
        <a:defRPr kumimoji="0" lang="pt-PT" kern="1200">
          <a:solidFill>
            <a:schemeClr val="tx1"/>
          </a:solidFill>
          <a:latin typeface="+mn-lt"/>
          <a:ea typeface="+mn-ea"/>
          <a:cs typeface="+mn-cs"/>
        </a:defRPr>
      </a:lvl6pPr>
      <a:lvl7pPr marL="2743200" algn="l" rtl="0" eaLnBrk="1" latinLnBrk="0" hangingPunct="1">
        <a:defRPr kumimoji="0" lang="pt-PT" kern="1200">
          <a:solidFill>
            <a:schemeClr val="tx1"/>
          </a:solidFill>
          <a:latin typeface="+mn-lt"/>
          <a:ea typeface="+mn-ea"/>
          <a:cs typeface="+mn-cs"/>
        </a:defRPr>
      </a:lvl7pPr>
      <a:lvl8pPr marL="3200400" algn="l" rtl="0" eaLnBrk="1" latinLnBrk="0" hangingPunct="1">
        <a:defRPr kumimoji="0" lang="pt-PT" kern="1200">
          <a:solidFill>
            <a:schemeClr val="tx1"/>
          </a:solidFill>
          <a:latin typeface="+mn-lt"/>
          <a:ea typeface="+mn-ea"/>
          <a:cs typeface="+mn-cs"/>
        </a:defRPr>
      </a:lvl8pPr>
      <a:lvl9pPr marL="3657600" algn="l" rtl="0" eaLnBrk="1" latinLnBrk="0" hangingPunct="1">
        <a:defRPr kumimoji="0" lang="pt-PT"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AC4B7-9CE7-49F7-953D-E764643D2CA0}"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7" Type="http://schemas.openxmlformats.org/officeDocument/2006/relationships/slide" Target="slide30.xml"/><Relationship Id="rId2" Type="http://schemas.openxmlformats.org/officeDocument/2006/relationships/notesSlide" Target="../notesSlides/notesSlide23.xml"/><Relationship Id="rId1" Type="http://schemas.openxmlformats.org/officeDocument/2006/relationships/slideLayout" Target="../slideLayouts/slideLayout4.xml"/><Relationship Id="rId6" Type="http://schemas.openxmlformats.org/officeDocument/2006/relationships/slide" Target="slide28.xml"/><Relationship Id="rId5" Type="http://schemas.openxmlformats.org/officeDocument/2006/relationships/slide" Target="slide26.xml"/><Relationship Id="rId4" Type="http://schemas.openxmlformats.org/officeDocument/2006/relationships/slide" Target="slide25.xml"/></Relationships>
</file>

<file path=ppt/slides/_rels/slide24.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25.xml"/><Relationship Id="rId1" Type="http://schemas.openxmlformats.org/officeDocument/2006/relationships/slideLayout" Target="../slideLayouts/slideLayout4.xml"/><Relationship Id="rId6" Type="http://schemas.openxmlformats.org/officeDocument/2006/relationships/slide" Target="slide23.xml"/><Relationship Id="rId5" Type="http://schemas.openxmlformats.org/officeDocument/2006/relationships/slide" Target="slide28.xml"/><Relationship Id="rId4" Type="http://schemas.openxmlformats.org/officeDocument/2006/relationships/slide" Target="slide27.xml"/></Relationships>
</file>

<file path=ppt/slides/_rels/slide26.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28.xml"/><Relationship Id="rId1" Type="http://schemas.openxmlformats.org/officeDocument/2006/relationships/slideLayout" Target="../slideLayouts/slideLayout4.xml"/><Relationship Id="rId4" Type="http://schemas.openxmlformats.org/officeDocument/2006/relationships/slide" Target="slide29.xml"/></Relationships>
</file>

<file path=ppt/slides/_rels/slide29.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http://www.slideboom.com/presentations/225374/Ensinar-%C3%A9-Investigar" TargetMode="External"/><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p:cNvSpPr>
          <p:nvPr>
            <p:ph type="subTitle" idx="1"/>
          </p:nvPr>
        </p:nvSpPr>
        <p:spPr>
          <a:xfrm>
            <a:off x="2357423" y="6000768"/>
            <a:ext cx="6515100" cy="685800"/>
          </a:xfrm>
        </p:spPr>
        <p:txBody>
          <a:bodyPr>
            <a:noAutofit/>
          </a:bodyPr>
          <a:lstStyle>
            <a:extLst/>
          </a:lstStyle>
          <a:p>
            <a:endParaRPr lang="pt-PT" sz="3200" b="1" dirty="0" smtClean="0"/>
          </a:p>
          <a:p>
            <a:r>
              <a:rPr lang="pt-PT" sz="3200" b="1" dirty="0" smtClean="0"/>
              <a:t>Ensinar é Investigar           </a:t>
            </a:r>
          </a:p>
          <a:p>
            <a:endParaRPr lang="pt-PT" sz="3200" dirty="0"/>
          </a:p>
        </p:txBody>
      </p:sp>
      <p:sp>
        <p:nvSpPr>
          <p:cNvPr id="7" name="Título 1"/>
          <p:cNvSpPr txBox="1">
            <a:spLocks/>
          </p:cNvSpPr>
          <p:nvPr/>
        </p:nvSpPr>
        <p:spPr>
          <a:xfrm>
            <a:off x="179512" y="1124744"/>
            <a:ext cx="8501123" cy="3000396"/>
          </a:xfrm>
          <a:prstGeom prst="rect">
            <a:avLst/>
          </a:prstGeom>
        </p:spPr>
        <p:txBody>
          <a:bodyPr vert="horz" rtlCol="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pt-PT" sz="2000" b="1" i="0" u="none" strike="noStrike" kern="1200" cap="all" spc="0" normalizeH="0" baseline="0" noProof="0" dirty="0" smtClean="0">
              <a:ln>
                <a:noFill/>
              </a:ln>
              <a:solidFill>
                <a:schemeClr val="tx2"/>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pt-PT" sz="2000" b="1" i="0" u="none" strike="noStrike" kern="1200" cap="all" spc="0" normalizeH="0" baseline="0" noProof="0" dirty="0" smtClean="0">
                <a:ln>
                  <a:noFill/>
                </a:ln>
                <a:solidFill>
                  <a:schemeClr val="tx2"/>
                </a:solidFill>
                <a:effectLst/>
                <a:uLnTx/>
                <a:uFillTx/>
                <a:latin typeface="+mj-lt"/>
                <a:ea typeface="+mj-ea"/>
                <a:cs typeface="+mj-cs"/>
              </a:rPr>
              <a:t>Escola Superior de Educação Jean Piaget - Arcozelo</a:t>
            </a:r>
          </a:p>
          <a:p>
            <a:pPr marL="0" marR="0" lvl="0" indent="0" algn="l" defTabSz="914400" rtl="0" eaLnBrk="1" fontAlgn="auto" latinLnBrk="0" hangingPunct="1">
              <a:lnSpc>
                <a:spcPct val="100000"/>
              </a:lnSpc>
              <a:spcBef>
                <a:spcPct val="0"/>
              </a:spcBef>
              <a:spcAft>
                <a:spcPts val="0"/>
              </a:spcAft>
              <a:buClrTx/>
              <a:buSzTx/>
              <a:buFontTx/>
              <a:buNone/>
              <a:tabLst/>
              <a:defRPr/>
            </a:pPr>
            <a:endParaRPr lang="pt-PT" sz="2000" b="1" cap="all" dirty="0" smtClean="0">
              <a:solidFill>
                <a:schemeClr val="tx2"/>
              </a:solidFill>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pt-PT" sz="2000" b="0" i="0" u="none" strike="noStrike" kern="1200" cap="all" spc="0" normalizeH="0" baseline="0" noProof="0" dirty="0" smtClean="0">
                <a:ln>
                  <a:noFill/>
                </a:ln>
                <a:solidFill>
                  <a:schemeClr val="tx2"/>
                </a:solidFill>
                <a:effectLst/>
                <a:uLnTx/>
                <a:uFillTx/>
                <a:latin typeface="+mj-lt"/>
                <a:ea typeface="+mj-ea"/>
                <a:cs typeface="+mj-cs"/>
              </a:rPr>
              <a:t/>
            </a:r>
            <a:br>
              <a:rPr kumimoji="0" lang="pt-PT" sz="2000" b="0" i="0" u="none" strike="noStrike" kern="1200" cap="all" spc="0" normalizeH="0" baseline="0" noProof="0" dirty="0" smtClean="0">
                <a:ln>
                  <a:noFill/>
                </a:ln>
                <a:solidFill>
                  <a:schemeClr val="tx2"/>
                </a:solidFill>
                <a:effectLst/>
                <a:uLnTx/>
                <a:uFillTx/>
                <a:latin typeface="+mj-lt"/>
                <a:ea typeface="+mj-ea"/>
                <a:cs typeface="+mj-cs"/>
              </a:rPr>
            </a:br>
            <a:r>
              <a:rPr kumimoji="0" lang="pt-PT" sz="2000" b="0" i="0" u="none" strike="noStrike" kern="1200" cap="all" spc="0" normalizeH="0" baseline="0" noProof="0" dirty="0" smtClean="0">
                <a:ln>
                  <a:noFill/>
                </a:ln>
                <a:solidFill>
                  <a:schemeClr val="tx2"/>
                </a:solidFill>
                <a:effectLst/>
                <a:uLnTx/>
                <a:uFillTx/>
                <a:latin typeface="+mj-lt"/>
                <a:ea typeface="+mj-ea"/>
                <a:cs typeface="+mj-cs"/>
              </a:rPr>
              <a:t>Complemento de Formação Científica</a:t>
            </a:r>
            <a:r>
              <a:rPr kumimoji="0" lang="pt-PT" sz="2000" b="0" i="0" u="none" strike="noStrike" kern="1200" cap="all" spc="0" normalizeH="0" noProof="0" dirty="0" smtClean="0">
                <a:ln>
                  <a:noFill/>
                </a:ln>
                <a:solidFill>
                  <a:schemeClr val="tx2"/>
                </a:solidFill>
                <a:effectLst/>
                <a:uLnTx/>
                <a:uFillTx/>
                <a:latin typeface="+mj-lt"/>
                <a:ea typeface="+mj-ea"/>
                <a:cs typeface="+mj-cs"/>
              </a:rPr>
              <a:t> e </a:t>
            </a:r>
            <a:r>
              <a:rPr kumimoji="0" lang="pt-PT" sz="2000" b="0" i="0" u="none" strike="noStrike" kern="1200" cap="all" spc="0" normalizeH="0" baseline="0" noProof="0" dirty="0" smtClean="0">
                <a:ln>
                  <a:noFill/>
                </a:ln>
                <a:solidFill>
                  <a:schemeClr val="tx2"/>
                </a:solidFill>
                <a:effectLst/>
                <a:uLnTx/>
                <a:uFillTx/>
                <a:latin typeface="+mj-lt"/>
                <a:ea typeface="+mj-ea"/>
                <a:cs typeface="+mj-cs"/>
              </a:rPr>
              <a:t>Pedagógica PARA EDUCADORES de Infância</a:t>
            </a:r>
            <a:br>
              <a:rPr kumimoji="0" lang="pt-PT" sz="2000" b="0" i="0" u="none" strike="noStrike" kern="1200" cap="all" spc="0" normalizeH="0" baseline="0" noProof="0" dirty="0" smtClean="0">
                <a:ln>
                  <a:noFill/>
                </a:ln>
                <a:solidFill>
                  <a:schemeClr val="tx2"/>
                </a:solidFill>
                <a:effectLst/>
                <a:uLnTx/>
                <a:uFillTx/>
                <a:latin typeface="+mj-lt"/>
                <a:ea typeface="+mj-ea"/>
                <a:cs typeface="+mj-cs"/>
              </a:rPr>
            </a:br>
            <a:r>
              <a:rPr kumimoji="0" lang="pt-PT" sz="2000" b="0" i="0" u="none" strike="noStrike" kern="1200" cap="all" spc="0" normalizeH="0" baseline="0" noProof="0" dirty="0" smtClean="0">
                <a:ln>
                  <a:noFill/>
                </a:ln>
                <a:solidFill>
                  <a:schemeClr val="tx2"/>
                </a:solidFill>
                <a:effectLst/>
                <a:uLnTx/>
                <a:uFillTx/>
                <a:latin typeface="+mj-lt"/>
                <a:ea typeface="+mj-ea"/>
                <a:cs typeface="+mj-cs"/>
              </a:rPr>
              <a:t>    </a:t>
            </a:r>
            <a:br>
              <a:rPr kumimoji="0" lang="pt-PT" sz="2000" b="0" i="0" u="none" strike="noStrike" kern="1200" cap="all" spc="0" normalizeH="0" baseline="0" noProof="0" dirty="0" smtClean="0">
                <a:ln>
                  <a:noFill/>
                </a:ln>
                <a:solidFill>
                  <a:schemeClr val="tx2"/>
                </a:solidFill>
                <a:effectLst/>
                <a:uLnTx/>
                <a:uFillTx/>
                <a:latin typeface="+mj-lt"/>
                <a:ea typeface="+mj-ea"/>
                <a:cs typeface="+mj-cs"/>
              </a:rPr>
            </a:br>
            <a:r>
              <a:rPr kumimoji="0" lang="pt-PT" sz="2000" b="0" i="0" u="none" strike="noStrike" kern="1200" cap="all" spc="0" normalizeH="0" baseline="0" noProof="0" dirty="0" smtClean="0">
                <a:ln>
                  <a:noFill/>
                </a:ln>
                <a:solidFill>
                  <a:schemeClr val="tx2"/>
                </a:solidFill>
                <a:effectLst/>
                <a:uLnTx/>
                <a:uFillTx/>
                <a:latin typeface="+mj-lt"/>
                <a:ea typeface="+mj-ea"/>
                <a:cs typeface="+mj-cs"/>
              </a:rPr>
              <a:t/>
            </a:r>
            <a:br>
              <a:rPr kumimoji="0" lang="pt-PT" sz="2000" b="0" i="0" u="none" strike="noStrike" kern="1200" cap="all" spc="0" normalizeH="0" baseline="0" noProof="0" dirty="0" smtClean="0">
                <a:ln>
                  <a:noFill/>
                </a:ln>
                <a:solidFill>
                  <a:schemeClr val="tx2"/>
                </a:solidFill>
                <a:effectLst/>
                <a:uLnTx/>
                <a:uFillTx/>
                <a:latin typeface="+mj-lt"/>
                <a:ea typeface="+mj-ea"/>
                <a:cs typeface="+mj-cs"/>
              </a:rPr>
            </a:br>
            <a:r>
              <a:rPr kumimoji="0" lang="pt-PT" sz="2000" b="0" i="0" u="none" strike="noStrike" kern="1200" cap="all" spc="0" normalizeH="0" baseline="0" noProof="0" dirty="0" smtClean="0">
                <a:ln>
                  <a:noFill/>
                </a:ln>
                <a:solidFill>
                  <a:schemeClr val="tx2"/>
                </a:solidFill>
                <a:effectLst/>
                <a:uLnTx/>
                <a:uFillTx/>
                <a:latin typeface="+mj-lt"/>
                <a:ea typeface="+mj-ea"/>
                <a:cs typeface="+mj-cs"/>
              </a:rPr>
              <a:t>Metodologia Didáctica Geral e Específica</a:t>
            </a:r>
            <a:br>
              <a:rPr kumimoji="0" lang="pt-PT" sz="2000" b="0" i="0" u="none" strike="noStrike" kern="1200" cap="all" spc="0" normalizeH="0" baseline="0" noProof="0" dirty="0" smtClean="0">
                <a:ln>
                  <a:noFill/>
                </a:ln>
                <a:solidFill>
                  <a:schemeClr val="tx2"/>
                </a:solidFill>
                <a:effectLst/>
                <a:uLnTx/>
                <a:uFillTx/>
                <a:latin typeface="+mj-lt"/>
                <a:ea typeface="+mj-ea"/>
                <a:cs typeface="+mj-cs"/>
              </a:rPr>
            </a:br>
            <a:r>
              <a:rPr kumimoji="0" lang="pt-PT" sz="2000" b="0" i="0" u="none" strike="noStrike" kern="1200" cap="all" spc="0" normalizeH="0" baseline="0" noProof="0" dirty="0" smtClean="0">
                <a:ln>
                  <a:noFill/>
                </a:ln>
                <a:solidFill>
                  <a:schemeClr val="tx2"/>
                </a:solidFill>
                <a:effectLst/>
                <a:uLnTx/>
                <a:uFillTx/>
                <a:latin typeface="+mj-lt"/>
                <a:ea typeface="+mj-ea"/>
                <a:cs typeface="+mj-cs"/>
              </a:rPr>
              <a:t>Docente: DRº Carlos Jorge de Sá correia</a:t>
            </a:r>
            <a:endParaRPr kumimoji="0" lang="pt-PT" sz="2000" b="0" i="0" u="none" strike="noStrike" kern="1200" cap="all" spc="0" normalizeH="0" baseline="0" noProof="0" dirty="0">
              <a:ln>
                <a:noFill/>
              </a:ln>
              <a:solidFill>
                <a:schemeClr val="tx2"/>
              </a:solidFill>
              <a:effectLst/>
              <a:uLnTx/>
              <a:uFillTx/>
              <a:latin typeface="+mj-lt"/>
              <a:ea typeface="+mj-ea"/>
              <a:cs typeface="+mj-cs"/>
            </a:endParaRPr>
          </a:p>
        </p:txBody>
      </p:sp>
      <p:pic>
        <p:nvPicPr>
          <p:cNvPr id="9" name="Imagem 8" descr="home_logo"/>
          <p:cNvPicPr/>
          <p:nvPr/>
        </p:nvPicPr>
        <p:blipFill>
          <a:blip r:embed="rId3" cstate="print"/>
          <a:srcRect/>
          <a:stretch>
            <a:fillRect/>
          </a:stretch>
        </p:blipFill>
        <p:spPr bwMode="ltGray">
          <a:xfrm>
            <a:off x="323528" y="188640"/>
            <a:ext cx="655315" cy="846385"/>
          </a:xfrm>
          <a:prstGeom prst="rect">
            <a:avLst/>
          </a:prstGeom>
          <a:noFill/>
          <a:ln w="9525">
            <a:noFill/>
            <a:miter lim="800000"/>
            <a:headEnd/>
            <a:tailEnd/>
          </a:ln>
        </p:spPr>
      </p:pic>
      <p:sp>
        <p:nvSpPr>
          <p:cNvPr id="10" name="CaixaDeTexto 9"/>
          <p:cNvSpPr txBox="1"/>
          <p:nvPr/>
        </p:nvSpPr>
        <p:spPr>
          <a:xfrm>
            <a:off x="5940152" y="4077072"/>
            <a:ext cx="3000396" cy="1661993"/>
          </a:xfrm>
          <a:prstGeom prst="rect">
            <a:avLst/>
          </a:prstGeom>
          <a:noFill/>
        </p:spPr>
        <p:txBody>
          <a:bodyPr wrap="square" rtlCol="0">
            <a:spAutoFit/>
          </a:bodyPr>
          <a:lstStyle/>
          <a:p>
            <a:r>
              <a:rPr lang="pt-PT" sz="2400" dirty="0" smtClean="0"/>
              <a:t>Discentes:</a:t>
            </a:r>
          </a:p>
          <a:p>
            <a:endParaRPr lang="pt-PT" dirty="0" smtClean="0"/>
          </a:p>
          <a:p>
            <a:r>
              <a:rPr lang="pt-PT" sz="2000" dirty="0" smtClean="0"/>
              <a:t>Alcina Rodrigues</a:t>
            </a:r>
          </a:p>
          <a:p>
            <a:r>
              <a:rPr lang="pt-PT" sz="2000" dirty="0" smtClean="0"/>
              <a:t>Jacinta Estrela</a:t>
            </a:r>
          </a:p>
          <a:p>
            <a:r>
              <a:rPr lang="pt-PT" sz="2000" dirty="0" smtClean="0"/>
              <a:t>Teresa Almeida</a:t>
            </a:r>
          </a:p>
        </p:txBody>
      </p:sp>
      <p:sp>
        <p:nvSpPr>
          <p:cNvPr id="11" name="CaixaDeTexto 10"/>
          <p:cNvSpPr txBox="1"/>
          <p:nvPr/>
        </p:nvSpPr>
        <p:spPr>
          <a:xfrm>
            <a:off x="1" y="6143645"/>
            <a:ext cx="2357423" cy="461665"/>
          </a:xfrm>
          <a:prstGeom prst="rect">
            <a:avLst/>
          </a:prstGeom>
          <a:noFill/>
        </p:spPr>
        <p:txBody>
          <a:bodyPr wrap="square" rtlCol="0">
            <a:spAutoFit/>
          </a:bodyPr>
          <a:lstStyle/>
          <a:p>
            <a:r>
              <a:rPr lang="pt-PT" sz="2400" dirty="0" smtClean="0"/>
              <a:t>Outubro 2011</a:t>
            </a:r>
            <a:endParaRPr lang="pt-PT" sz="2400"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611560" y="188640"/>
            <a:ext cx="8215371" cy="1071570"/>
          </a:xfrm>
        </p:spPr>
        <p:txBody>
          <a:bodyPr>
            <a:noAutofit/>
          </a:bodyPr>
          <a:lstStyle/>
          <a:p>
            <a:r>
              <a:rPr lang="pt-PT" sz="3200" dirty="0" smtClean="0">
                <a:solidFill>
                  <a:schemeClr val="tx1"/>
                </a:solidFill>
                <a:latin typeface="Tahoma" pitchFamily="34" charset="0"/>
                <a:ea typeface="Tahoma" pitchFamily="34" charset="0"/>
                <a:cs typeface="Tahoma" pitchFamily="34" charset="0"/>
              </a:rPr>
              <a:t>Estudo do meio – suporte de aprendizagem de “processos de investigação”</a:t>
            </a:r>
            <a:endParaRPr lang="pt-PT" sz="3200" dirty="0">
              <a:latin typeface="Tahoma" pitchFamily="34" charset="0"/>
              <a:ea typeface="Tahoma" pitchFamily="34" charset="0"/>
              <a:cs typeface="Tahoma" pitchFamily="34" charset="0"/>
            </a:endParaRPr>
          </a:p>
        </p:txBody>
      </p:sp>
      <p:sp>
        <p:nvSpPr>
          <p:cNvPr id="6" name="Marcador de Posição de Conteúdo 2"/>
          <p:cNvSpPr>
            <a:spLocks noGrp="1"/>
          </p:cNvSpPr>
          <p:nvPr>
            <p:ph idx="4294967295"/>
          </p:nvPr>
        </p:nvSpPr>
        <p:spPr>
          <a:xfrm>
            <a:off x="428597" y="1928802"/>
            <a:ext cx="8429684" cy="4714908"/>
          </a:xfrm>
          <a:prstGeom prst="rect">
            <a:avLst/>
          </a:prstGeom>
        </p:spPr>
        <p:txBody>
          <a:bodyPr>
            <a:normAutofit fontScale="55000" lnSpcReduction="20000"/>
          </a:bodyPr>
          <a:lstStyle/>
          <a:p>
            <a:pPr algn="just">
              <a:lnSpc>
                <a:spcPct val="130000"/>
              </a:lnSpc>
              <a:buNone/>
              <a:defRPr/>
            </a:pPr>
            <a:r>
              <a:rPr lang="pt-PT" dirty="0" smtClean="0"/>
              <a:t>A abordagem do Estudo do Meio deverá fomentar em cada criança a aprendizagem da:</a:t>
            </a:r>
          </a:p>
          <a:p>
            <a:pPr algn="just">
              <a:lnSpc>
                <a:spcPct val="130000"/>
              </a:lnSpc>
              <a:buNone/>
              <a:defRPr/>
            </a:pPr>
            <a:endParaRPr lang="pt-PT" dirty="0" smtClean="0"/>
          </a:p>
          <a:p>
            <a:pPr algn="just">
              <a:lnSpc>
                <a:spcPct val="130000"/>
              </a:lnSpc>
              <a:buNone/>
              <a:defRPr/>
            </a:pPr>
            <a:r>
              <a:rPr lang="pt-PT" b="1" dirty="0" smtClean="0"/>
              <a:t>Observação</a:t>
            </a:r>
            <a:r>
              <a:rPr lang="pt-PT" dirty="0" smtClean="0"/>
              <a:t> – pesquisa de informação sobre os “objectos”, ou os “fenómenos” tal como se oferecem aos “sentidos” do observador, ou tal como se produzem efetivamente sem intenção de os modificar, isto é, em recurso à experimentação;</a:t>
            </a:r>
          </a:p>
          <a:p>
            <a:pPr algn="just">
              <a:lnSpc>
                <a:spcPct val="130000"/>
              </a:lnSpc>
              <a:buNone/>
              <a:defRPr/>
            </a:pPr>
            <a:endParaRPr lang="pt-PT" dirty="0" smtClean="0"/>
          </a:p>
          <a:p>
            <a:pPr algn="just">
              <a:lnSpc>
                <a:spcPct val="130000"/>
              </a:lnSpc>
              <a:buNone/>
              <a:defRPr/>
            </a:pPr>
            <a:r>
              <a:rPr lang="pt-PT" b="1" dirty="0" smtClean="0"/>
              <a:t>Experimentação</a:t>
            </a:r>
            <a:r>
              <a:rPr lang="pt-PT" dirty="0" smtClean="0"/>
              <a:t> – pesquisa de variáveis relativas a uma questão e seu tratamento controlado (“observação provocada”)</a:t>
            </a:r>
          </a:p>
          <a:p>
            <a:pPr algn="just">
              <a:lnSpc>
                <a:spcPct val="130000"/>
              </a:lnSpc>
              <a:buNone/>
              <a:defRPr/>
            </a:pPr>
            <a:endParaRPr lang="pt-PT" dirty="0" smtClean="0"/>
          </a:p>
          <a:p>
            <a:pPr algn="just">
              <a:lnSpc>
                <a:spcPct val="130000"/>
              </a:lnSpc>
              <a:buNone/>
              <a:defRPr/>
            </a:pPr>
            <a:r>
              <a:rPr lang="pt-PT" b="1" dirty="0" smtClean="0"/>
              <a:t>Análise documental</a:t>
            </a:r>
            <a:r>
              <a:rPr lang="pt-PT" dirty="0" smtClean="0"/>
              <a:t> – pesquisa e interpretação de informação sobre um “objecto” (sentido lato do termo) produzida pelo homem e registada em documentos (icónicos, escritos,…)</a:t>
            </a:r>
          </a:p>
          <a:p>
            <a:endParaRPr lang="pt-PT" dirty="0"/>
          </a:p>
        </p:txBody>
      </p:sp>
      <p:sp>
        <p:nvSpPr>
          <p:cNvPr id="10" name="Slide Number Placeholder 9"/>
          <p:cNvSpPr>
            <a:spLocks noGrp="1"/>
          </p:cNvSpPr>
          <p:nvPr>
            <p:ph type="sldNum" sz="quarter" idx="16"/>
          </p:nvPr>
        </p:nvSpPr>
        <p:spPr>
          <a:xfrm>
            <a:off x="8388424" y="6453336"/>
            <a:ext cx="533400" cy="244476"/>
          </a:xfrm>
        </p:spPr>
        <p:txBody>
          <a:bodyPr>
            <a:noAutofit/>
          </a:bodyPr>
          <a:lstStyle/>
          <a:p>
            <a:pPr algn="ctr"/>
            <a:fld id="{8F82E0A0-C266-4798-8C8F-B9F91E9DA37E}" type="slidenum">
              <a:rPr kumimoji="0" lang="pt-PT" b="1" smtClean="0">
                <a:solidFill>
                  <a:schemeClr val="bg1">
                    <a:lumMod val="50000"/>
                  </a:schemeClr>
                </a:solidFill>
              </a:rPr>
              <a:pPr algn="ctr"/>
              <a:t>10</a:t>
            </a:fld>
            <a:endParaRPr kumimoji="0" lang="pt-PT" dirty="0">
              <a:solidFill>
                <a:schemeClr val="bg1">
                  <a:lumMod val="50000"/>
                </a:schemeClr>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ox(in)">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box(in)">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box(in)">
                                      <p:cBhvr>
                                        <p:cTn id="2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188640"/>
            <a:ext cx="8153400" cy="1341120"/>
          </a:xfrm>
        </p:spPr>
        <p:txBody>
          <a:bodyPr>
            <a:normAutofit fontScale="90000"/>
          </a:bodyPr>
          <a:lstStyle/>
          <a:p>
            <a:r>
              <a:rPr lang="pt-PT" dirty="0" smtClean="0">
                <a:solidFill>
                  <a:schemeClr val="tx1"/>
                </a:solidFill>
              </a:rPr>
              <a:t>Estudo do meio – Catalisador da construção </a:t>
            </a:r>
            <a:r>
              <a:rPr lang="pt-PT" sz="4400" dirty="0" smtClean="0">
                <a:solidFill>
                  <a:schemeClr val="tx1"/>
                </a:solidFill>
              </a:rPr>
              <a:t>de</a:t>
            </a:r>
            <a:r>
              <a:rPr lang="pt-PT" dirty="0" smtClean="0">
                <a:solidFill>
                  <a:schemeClr val="tx1"/>
                </a:solidFill>
              </a:rPr>
              <a:t> “atitudes científicas”</a:t>
            </a:r>
            <a:endParaRPr lang="pt-PT" dirty="0"/>
          </a:p>
        </p:txBody>
      </p:sp>
      <p:graphicFrame>
        <p:nvGraphicFramePr>
          <p:cNvPr id="5" name="Diagrama 4"/>
          <p:cNvGraphicFramePr/>
          <p:nvPr/>
        </p:nvGraphicFramePr>
        <p:xfrm>
          <a:off x="323528" y="1916832"/>
          <a:ext cx="8014508"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Slide Number Placeholder 8"/>
          <p:cNvSpPr>
            <a:spLocks noGrp="1"/>
          </p:cNvSpPr>
          <p:nvPr>
            <p:ph type="sldNum" sz="quarter" idx="16"/>
          </p:nvPr>
        </p:nvSpPr>
        <p:spPr>
          <a:xfrm>
            <a:off x="8388424" y="6381328"/>
            <a:ext cx="533400" cy="244476"/>
          </a:xfrm>
        </p:spPr>
        <p:txBody>
          <a:bodyPr>
            <a:noAutofit/>
          </a:bodyPr>
          <a:lstStyle/>
          <a:p>
            <a:pPr algn="ctr"/>
            <a:fld id="{8F82E0A0-C266-4798-8C8F-B9F91E9DA37E}" type="slidenum">
              <a:rPr kumimoji="0" lang="pt-PT" b="1" smtClean="0">
                <a:solidFill>
                  <a:schemeClr val="bg1">
                    <a:lumMod val="50000"/>
                  </a:schemeClr>
                </a:solidFill>
              </a:rPr>
              <a:pPr algn="ctr"/>
              <a:t>11</a:t>
            </a:fld>
            <a:endParaRPr kumimoji="0" lang="pt-PT" dirty="0">
              <a:solidFill>
                <a:schemeClr val="bg1">
                  <a:lumMod val="50000"/>
                </a:schemeClr>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539552" y="0"/>
            <a:ext cx="8153400" cy="1341120"/>
          </a:xfrm>
        </p:spPr>
        <p:txBody>
          <a:bodyPr>
            <a:normAutofit/>
          </a:bodyPr>
          <a:lstStyle/>
          <a:p>
            <a:r>
              <a:rPr lang="pt-PT" sz="3600" dirty="0" smtClean="0">
                <a:solidFill>
                  <a:schemeClr val="tx1"/>
                </a:solidFill>
              </a:rPr>
              <a:t>Estudo do meio – catalisador da construção de “atitudes científicas”</a:t>
            </a:r>
            <a:endParaRPr lang="pt-PT" sz="3600" dirty="0"/>
          </a:p>
        </p:txBody>
      </p:sp>
      <p:sp>
        <p:nvSpPr>
          <p:cNvPr id="7" name="Marcador de Posição de Conteúdo 2"/>
          <p:cNvSpPr>
            <a:spLocks noGrp="1"/>
          </p:cNvSpPr>
          <p:nvPr>
            <p:ph idx="4294967295"/>
          </p:nvPr>
        </p:nvSpPr>
        <p:spPr>
          <a:xfrm>
            <a:off x="428597" y="1785926"/>
            <a:ext cx="8358247" cy="4929222"/>
          </a:xfrm>
          <a:prstGeom prst="rect">
            <a:avLst/>
          </a:prstGeom>
        </p:spPr>
        <p:txBody>
          <a:bodyPr>
            <a:normAutofit/>
          </a:bodyPr>
          <a:lstStyle/>
          <a:p>
            <a:pPr>
              <a:lnSpc>
                <a:spcPct val="120000"/>
              </a:lnSpc>
              <a:buNone/>
              <a:defRPr/>
            </a:pPr>
            <a:r>
              <a:rPr lang="pt-PT" sz="2000" dirty="0" smtClean="0"/>
              <a:t>A abordagem de Estudo do Meio deverá fomentar em cada criança:</a:t>
            </a:r>
          </a:p>
          <a:p>
            <a:pPr>
              <a:lnSpc>
                <a:spcPct val="120000"/>
              </a:lnSpc>
              <a:buNone/>
              <a:defRPr/>
            </a:pPr>
            <a:endParaRPr lang="pt-PT" sz="2000" dirty="0" smtClean="0"/>
          </a:p>
          <a:p>
            <a:pPr>
              <a:lnSpc>
                <a:spcPct val="120000"/>
              </a:lnSpc>
              <a:buNone/>
              <a:defRPr/>
            </a:pPr>
            <a:r>
              <a:rPr lang="pt-PT" sz="2000" b="1" dirty="0" smtClean="0"/>
              <a:t>A curiosidade</a:t>
            </a:r>
            <a:r>
              <a:rPr lang="pt-PT" sz="2000" dirty="0" smtClean="0"/>
              <a:t> – capacidade de levantar questões e desejo de conhecer as respostas;</a:t>
            </a:r>
          </a:p>
          <a:p>
            <a:pPr>
              <a:lnSpc>
                <a:spcPct val="120000"/>
              </a:lnSpc>
              <a:buNone/>
              <a:defRPr/>
            </a:pPr>
            <a:endParaRPr lang="pt-PT" sz="2000" dirty="0" smtClean="0"/>
          </a:p>
          <a:p>
            <a:pPr>
              <a:lnSpc>
                <a:spcPct val="120000"/>
              </a:lnSpc>
              <a:buNone/>
              <a:defRPr/>
            </a:pPr>
            <a:r>
              <a:rPr lang="pt-PT" sz="2000" b="1" dirty="0" smtClean="0"/>
              <a:t>A criatividade</a:t>
            </a:r>
            <a:r>
              <a:rPr lang="pt-PT" sz="2000" dirty="0" smtClean="0"/>
              <a:t> – capacidade para recombinar os dados da experiência pessoal imaginar novas soluções para um determinado problema;</a:t>
            </a:r>
          </a:p>
          <a:p>
            <a:pPr>
              <a:lnSpc>
                <a:spcPct val="120000"/>
              </a:lnSpc>
              <a:buNone/>
              <a:defRPr/>
            </a:pPr>
            <a:endParaRPr lang="pt-PT" sz="2000" dirty="0" smtClean="0"/>
          </a:p>
          <a:p>
            <a:pPr algn="just">
              <a:lnSpc>
                <a:spcPct val="120000"/>
              </a:lnSpc>
              <a:buNone/>
              <a:defRPr/>
            </a:pPr>
            <a:r>
              <a:rPr lang="pt-PT" sz="2000" b="1" dirty="0" smtClean="0"/>
              <a:t>A confiança em si mesmo</a:t>
            </a:r>
            <a:r>
              <a:rPr lang="pt-PT" sz="2000" dirty="0" smtClean="0"/>
              <a:t> – capacidade para tomar decisões em vez de aguardar diretrizes para agir;</a:t>
            </a:r>
          </a:p>
          <a:p>
            <a:pPr algn="just">
              <a:lnSpc>
                <a:spcPct val="120000"/>
              </a:lnSpc>
              <a:buNone/>
              <a:defRPr/>
            </a:pPr>
            <a:endParaRPr lang="pt-PT" sz="5600" dirty="0" smtClean="0"/>
          </a:p>
          <a:p>
            <a:pPr algn="just">
              <a:lnSpc>
                <a:spcPct val="120000"/>
              </a:lnSpc>
              <a:buNone/>
              <a:defRPr/>
            </a:pPr>
            <a:endParaRPr lang="pt-PT" sz="5600" dirty="0" smtClean="0"/>
          </a:p>
          <a:p>
            <a:pPr algn="just">
              <a:lnSpc>
                <a:spcPct val="120000"/>
              </a:lnSpc>
              <a:buNone/>
              <a:defRPr/>
            </a:pPr>
            <a:endParaRPr lang="pt-PT" sz="5600" dirty="0" smtClean="0"/>
          </a:p>
          <a:p>
            <a:endParaRPr lang="pt-PT" dirty="0"/>
          </a:p>
        </p:txBody>
      </p:sp>
      <p:sp>
        <p:nvSpPr>
          <p:cNvPr id="10" name="Slide Number Placeholder 9"/>
          <p:cNvSpPr>
            <a:spLocks noGrp="1"/>
          </p:cNvSpPr>
          <p:nvPr>
            <p:ph type="sldNum" sz="quarter" idx="16"/>
          </p:nvPr>
        </p:nvSpPr>
        <p:spPr>
          <a:xfrm>
            <a:off x="8460432" y="6453336"/>
            <a:ext cx="533400" cy="244476"/>
          </a:xfrm>
        </p:spPr>
        <p:txBody>
          <a:bodyPr>
            <a:noAutofit/>
          </a:bodyPr>
          <a:lstStyle/>
          <a:p>
            <a:pPr algn="ctr"/>
            <a:fld id="{8F82E0A0-C266-4798-8C8F-B9F91E9DA37E}" type="slidenum">
              <a:rPr kumimoji="0" lang="pt-PT" b="1" smtClean="0">
                <a:solidFill>
                  <a:schemeClr val="bg1">
                    <a:lumMod val="50000"/>
                  </a:schemeClr>
                </a:solidFill>
              </a:rPr>
              <a:pPr algn="ctr"/>
              <a:t>12</a:t>
            </a:fld>
            <a:endParaRPr kumimoji="0" lang="pt-PT" dirty="0">
              <a:solidFill>
                <a:schemeClr val="bg1">
                  <a:lumMod val="50000"/>
                </a:schemeClr>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box(in)">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box(in)">
                                      <p:cBhvr>
                                        <p:cTn id="17" dur="500"/>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box(in)">
                                      <p:cBhvr>
                                        <p:cTn id="2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611560" y="0"/>
            <a:ext cx="8153400" cy="1341120"/>
          </a:xfrm>
        </p:spPr>
        <p:txBody>
          <a:bodyPr>
            <a:normAutofit/>
          </a:bodyPr>
          <a:lstStyle/>
          <a:p>
            <a:r>
              <a:rPr lang="pt-PT" sz="3600" dirty="0" smtClean="0">
                <a:solidFill>
                  <a:schemeClr val="tx1"/>
                </a:solidFill>
              </a:rPr>
              <a:t>Estudo do meio – catalisador da construção de “</a:t>
            </a:r>
            <a:r>
              <a:rPr lang="pt-PT" sz="4000" dirty="0" smtClean="0">
                <a:solidFill>
                  <a:schemeClr val="tx1"/>
                </a:solidFill>
              </a:rPr>
              <a:t>atitudes</a:t>
            </a:r>
            <a:r>
              <a:rPr lang="pt-PT" sz="3600" dirty="0" smtClean="0">
                <a:solidFill>
                  <a:schemeClr val="tx1"/>
                </a:solidFill>
              </a:rPr>
              <a:t> científicas”</a:t>
            </a:r>
            <a:endParaRPr lang="pt-PT" sz="3600" dirty="0"/>
          </a:p>
        </p:txBody>
      </p:sp>
      <p:sp>
        <p:nvSpPr>
          <p:cNvPr id="7" name="Marcador de Posição de Conteúdo 2"/>
          <p:cNvSpPr>
            <a:spLocks noGrp="1"/>
          </p:cNvSpPr>
          <p:nvPr>
            <p:ph idx="4294967295"/>
          </p:nvPr>
        </p:nvSpPr>
        <p:spPr>
          <a:xfrm>
            <a:off x="395536" y="2132856"/>
            <a:ext cx="7632848" cy="4429419"/>
          </a:xfrm>
          <a:prstGeom prst="rect">
            <a:avLst/>
          </a:prstGeom>
        </p:spPr>
        <p:txBody>
          <a:bodyPr>
            <a:normAutofit fontScale="47500" lnSpcReduction="20000"/>
          </a:bodyPr>
          <a:lstStyle/>
          <a:p>
            <a:pPr>
              <a:lnSpc>
                <a:spcPct val="120000"/>
              </a:lnSpc>
              <a:buNone/>
              <a:defRPr/>
            </a:pPr>
            <a:r>
              <a:rPr lang="pt-PT" sz="4200" b="1" dirty="0" smtClean="0"/>
              <a:t>O pensamento crítico</a:t>
            </a:r>
            <a:r>
              <a:rPr lang="pt-PT" sz="4200" dirty="0" smtClean="0"/>
              <a:t> – capacidade para pôr em questão as suas próprias representações bem como a informação por outrem;</a:t>
            </a:r>
          </a:p>
          <a:p>
            <a:pPr>
              <a:lnSpc>
                <a:spcPct val="120000"/>
              </a:lnSpc>
              <a:buNone/>
              <a:defRPr/>
            </a:pPr>
            <a:endParaRPr lang="pt-PT" sz="4200" dirty="0" smtClean="0"/>
          </a:p>
          <a:p>
            <a:pPr>
              <a:lnSpc>
                <a:spcPct val="120000"/>
              </a:lnSpc>
              <a:buNone/>
              <a:defRPr/>
            </a:pPr>
            <a:r>
              <a:rPr lang="pt-PT" sz="4200" b="1" dirty="0" smtClean="0"/>
              <a:t>A concentração e a perseverança  na criatividade</a:t>
            </a:r>
            <a:r>
              <a:rPr lang="pt-PT" sz="4200" dirty="0" smtClean="0"/>
              <a:t> – capacidade para levar até ao final um projeto mau grado as dificuldades e eventuais fracassos;</a:t>
            </a:r>
          </a:p>
          <a:p>
            <a:pPr>
              <a:lnSpc>
                <a:spcPct val="120000"/>
              </a:lnSpc>
              <a:buNone/>
              <a:defRPr/>
            </a:pPr>
            <a:endParaRPr lang="pt-PT" sz="4200" dirty="0" smtClean="0"/>
          </a:p>
          <a:p>
            <a:pPr>
              <a:lnSpc>
                <a:spcPct val="120000"/>
              </a:lnSpc>
              <a:buNone/>
              <a:defRPr/>
            </a:pPr>
            <a:r>
              <a:rPr lang="pt-PT" sz="4200" b="1" dirty="0" smtClean="0"/>
              <a:t>A abertura aos outros</a:t>
            </a:r>
            <a:r>
              <a:rPr lang="pt-PT" sz="4200" dirty="0" smtClean="0"/>
              <a:t> – capacidade para respeitar as regras de comunicação no interior de um grupo e para ter em conta os dados da discussão a fim de reformular os seus próprios conhecimentos.</a:t>
            </a:r>
          </a:p>
          <a:p>
            <a:pPr algn="just">
              <a:lnSpc>
                <a:spcPct val="120000"/>
              </a:lnSpc>
              <a:buNone/>
              <a:defRPr/>
            </a:pPr>
            <a:endParaRPr lang="pt-PT" sz="5600" dirty="0" smtClean="0"/>
          </a:p>
          <a:p>
            <a:pPr algn="just">
              <a:lnSpc>
                <a:spcPct val="120000"/>
              </a:lnSpc>
              <a:buNone/>
              <a:defRPr/>
            </a:pPr>
            <a:endParaRPr lang="pt-PT" sz="5600" dirty="0" smtClean="0"/>
          </a:p>
          <a:p>
            <a:endParaRPr lang="pt-PT" dirty="0"/>
          </a:p>
        </p:txBody>
      </p:sp>
      <p:sp>
        <p:nvSpPr>
          <p:cNvPr id="10" name="Slide Number Placeholder 9"/>
          <p:cNvSpPr>
            <a:spLocks noGrp="1"/>
          </p:cNvSpPr>
          <p:nvPr>
            <p:ph type="sldNum" sz="quarter" idx="16"/>
          </p:nvPr>
        </p:nvSpPr>
        <p:spPr>
          <a:xfrm>
            <a:off x="8460432" y="6453336"/>
            <a:ext cx="533400" cy="244476"/>
          </a:xfrm>
        </p:spPr>
        <p:txBody>
          <a:bodyPr>
            <a:noAutofit/>
          </a:bodyPr>
          <a:lstStyle/>
          <a:p>
            <a:pPr algn="ctr"/>
            <a:fld id="{8F82E0A0-C266-4798-8C8F-B9F91E9DA37E}" type="slidenum">
              <a:rPr kumimoji="0" lang="pt-PT" b="1" smtClean="0">
                <a:solidFill>
                  <a:schemeClr val="bg1">
                    <a:lumMod val="50000"/>
                  </a:schemeClr>
                </a:solidFill>
              </a:rPr>
              <a:pPr algn="ctr"/>
              <a:t>13</a:t>
            </a:fld>
            <a:endParaRPr kumimoji="0" lang="pt-PT" dirty="0">
              <a:solidFill>
                <a:schemeClr val="bg1">
                  <a:lumMod val="50000"/>
                </a:schemeClr>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box(in)">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box(in)">
                                      <p:cBhvr>
                                        <p:cTn id="1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0"/>
            <a:ext cx="8153400" cy="1341120"/>
          </a:xfrm>
        </p:spPr>
        <p:txBody>
          <a:bodyPr>
            <a:normAutofit fontScale="90000"/>
          </a:bodyPr>
          <a:lstStyle/>
          <a:p>
            <a:r>
              <a:rPr lang="pt-PT" sz="4400" dirty="0" smtClean="0"/>
              <a:t>Estudo do meio: suporte e objeto da aprendizagem</a:t>
            </a:r>
            <a:endParaRPr lang="pt-PT" dirty="0"/>
          </a:p>
        </p:txBody>
      </p:sp>
      <p:sp>
        <p:nvSpPr>
          <p:cNvPr id="5" name="Marcador de Posição de Conteúdo 2"/>
          <p:cNvSpPr>
            <a:spLocks noGrp="1"/>
          </p:cNvSpPr>
          <p:nvPr>
            <p:ph idx="4294967295"/>
          </p:nvPr>
        </p:nvSpPr>
        <p:spPr>
          <a:xfrm>
            <a:off x="571473" y="1857365"/>
            <a:ext cx="7600927" cy="4140687"/>
          </a:xfrm>
          <a:prstGeom prst="rect">
            <a:avLst/>
          </a:prstGeom>
        </p:spPr>
        <p:txBody>
          <a:bodyPr>
            <a:normAutofit/>
          </a:bodyPr>
          <a:lstStyle/>
          <a:p>
            <a:pPr>
              <a:lnSpc>
                <a:spcPct val="130000"/>
              </a:lnSpc>
              <a:buFont typeface="Wingdings" pitchFamily="2" charset="2"/>
              <a:buNone/>
            </a:pPr>
            <a:r>
              <a:rPr lang="pt-PT" sz="2000" dirty="0" smtClean="0"/>
              <a:t> A abordagem do Estudo do Meio deverá fornecer a cada criança:</a:t>
            </a:r>
          </a:p>
          <a:p>
            <a:pPr>
              <a:lnSpc>
                <a:spcPct val="130000"/>
              </a:lnSpc>
              <a:buFont typeface="Wingdings" pitchFamily="2" charset="2"/>
              <a:buNone/>
            </a:pPr>
            <a:endParaRPr lang="pt-PT" sz="2000" dirty="0" smtClean="0"/>
          </a:p>
          <a:p>
            <a:pPr>
              <a:lnSpc>
                <a:spcPct val="130000"/>
              </a:lnSpc>
              <a:buSzPct val="100000"/>
              <a:buFont typeface="Wingdings" pitchFamily="2" charset="2"/>
              <a:buChar char="q"/>
            </a:pPr>
            <a:r>
              <a:rPr lang="pt-PT" sz="2000" dirty="0" smtClean="0">
                <a:cs typeface="Arial" charset="0"/>
              </a:rPr>
              <a:t>A estruturação do conceito do “EU” nas suas relações com o “OUTRO”;</a:t>
            </a:r>
          </a:p>
          <a:p>
            <a:pPr>
              <a:lnSpc>
                <a:spcPct val="130000"/>
              </a:lnSpc>
              <a:buFont typeface="Wingdings" pitchFamily="2" charset="2"/>
              <a:buChar char="q"/>
            </a:pPr>
            <a:endParaRPr lang="pt-PT" sz="2000" dirty="0" smtClean="0">
              <a:cs typeface="Arial" charset="0"/>
            </a:endParaRPr>
          </a:p>
          <a:p>
            <a:pPr>
              <a:lnSpc>
                <a:spcPct val="130000"/>
              </a:lnSpc>
              <a:buSzPct val="100000"/>
            </a:pPr>
            <a:r>
              <a:rPr lang="pt-PT" sz="2000" dirty="0" smtClean="0">
                <a:cs typeface="Arial" charset="0"/>
              </a:rPr>
              <a:t>A organização das noções de “espaço” e de “tempo”;</a:t>
            </a:r>
          </a:p>
          <a:p>
            <a:pPr>
              <a:lnSpc>
                <a:spcPct val="130000"/>
              </a:lnSpc>
              <a:buNone/>
            </a:pPr>
            <a:endParaRPr lang="pt-PT" sz="2000" dirty="0" smtClean="0">
              <a:cs typeface="Arial" charset="0"/>
            </a:endParaRPr>
          </a:p>
          <a:p>
            <a:pPr>
              <a:lnSpc>
                <a:spcPct val="130000"/>
              </a:lnSpc>
              <a:buSzPct val="100000"/>
              <a:buFont typeface="Wingdings" pitchFamily="2" charset="2"/>
              <a:buChar char="q"/>
            </a:pPr>
            <a:r>
              <a:rPr lang="pt-PT" sz="2000" dirty="0" smtClean="0">
                <a:cs typeface="Arial" charset="0"/>
              </a:rPr>
              <a:t>A descoberta do meio físico e cultural;</a:t>
            </a:r>
          </a:p>
          <a:p>
            <a:pPr>
              <a:lnSpc>
                <a:spcPct val="130000"/>
              </a:lnSpc>
              <a:buFont typeface="Wingdings" pitchFamily="2" charset="2"/>
              <a:buNone/>
            </a:pPr>
            <a:endParaRPr lang="pt-PT" sz="5600" dirty="0" smtClean="0">
              <a:cs typeface="Arial" charset="0"/>
            </a:endParaRPr>
          </a:p>
          <a:p>
            <a:endParaRPr lang="pt-PT" dirty="0"/>
          </a:p>
        </p:txBody>
      </p:sp>
      <p:sp>
        <p:nvSpPr>
          <p:cNvPr id="9" name="Slide Number Placeholder 8"/>
          <p:cNvSpPr>
            <a:spLocks noGrp="1"/>
          </p:cNvSpPr>
          <p:nvPr>
            <p:ph type="sldNum" sz="quarter" idx="16"/>
          </p:nvPr>
        </p:nvSpPr>
        <p:spPr>
          <a:xfrm>
            <a:off x="8460432" y="6424884"/>
            <a:ext cx="533400" cy="244476"/>
          </a:xfrm>
        </p:spPr>
        <p:txBody>
          <a:bodyPr>
            <a:noAutofit/>
          </a:bodyPr>
          <a:lstStyle/>
          <a:p>
            <a:pPr algn="ctr"/>
            <a:fld id="{8F82E0A0-C266-4798-8C8F-B9F91E9DA37E}" type="slidenum">
              <a:rPr kumimoji="0" lang="pt-PT" b="1" smtClean="0">
                <a:solidFill>
                  <a:schemeClr val="bg1">
                    <a:lumMod val="50000"/>
                  </a:schemeClr>
                </a:solidFill>
              </a:rPr>
              <a:pPr algn="ctr"/>
              <a:t>14</a:t>
            </a:fld>
            <a:endParaRPr kumimoji="0" lang="pt-PT" dirty="0">
              <a:solidFill>
                <a:schemeClr val="bg1">
                  <a:lumMod val="50000"/>
                </a:schemeClr>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ox(in)">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ox(in)">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box(in)">
                                      <p:cBhvr>
                                        <p:cTn id="2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0"/>
            <a:ext cx="8153400" cy="1341120"/>
          </a:xfrm>
        </p:spPr>
        <p:txBody>
          <a:bodyPr>
            <a:normAutofit fontScale="90000"/>
          </a:bodyPr>
          <a:lstStyle/>
          <a:p>
            <a:r>
              <a:rPr lang="pt-PT" sz="4400" dirty="0" smtClean="0"/>
              <a:t>Estudo do meio: suporte e objeto da aprendizagem</a:t>
            </a:r>
            <a:endParaRPr lang="pt-PT" dirty="0"/>
          </a:p>
        </p:txBody>
      </p:sp>
      <p:sp>
        <p:nvSpPr>
          <p:cNvPr id="5" name="Marcador de Posição de Conteúdo 2"/>
          <p:cNvSpPr>
            <a:spLocks noGrp="1"/>
          </p:cNvSpPr>
          <p:nvPr>
            <p:ph idx="4294967295"/>
          </p:nvPr>
        </p:nvSpPr>
        <p:spPr>
          <a:xfrm>
            <a:off x="539552" y="1772817"/>
            <a:ext cx="7776864" cy="4638831"/>
          </a:xfrm>
          <a:prstGeom prst="rect">
            <a:avLst/>
          </a:prstGeom>
        </p:spPr>
        <p:txBody>
          <a:bodyPr>
            <a:normAutofit fontScale="40000" lnSpcReduction="20000"/>
          </a:bodyPr>
          <a:lstStyle/>
          <a:p>
            <a:pPr>
              <a:lnSpc>
                <a:spcPct val="130000"/>
              </a:lnSpc>
              <a:buFont typeface="Wingdings" pitchFamily="2" charset="2"/>
              <a:buNone/>
            </a:pPr>
            <a:endParaRPr lang="pt-PT" sz="5000" dirty="0" smtClean="0">
              <a:cs typeface="Arial" charset="0"/>
            </a:endParaRPr>
          </a:p>
          <a:p>
            <a:pPr>
              <a:lnSpc>
                <a:spcPct val="130000"/>
              </a:lnSpc>
              <a:buSzPct val="100000"/>
              <a:buFont typeface="Wingdings" pitchFamily="2" charset="2"/>
              <a:buChar char="q"/>
            </a:pPr>
            <a:r>
              <a:rPr lang="pt-PT" sz="5000" dirty="0" smtClean="0">
                <a:cs typeface="Arial" charset="0"/>
              </a:rPr>
              <a:t>O conhecimento dos seres vivos e dos equilíbrios biológicos;</a:t>
            </a:r>
          </a:p>
          <a:p>
            <a:pPr>
              <a:lnSpc>
                <a:spcPct val="130000"/>
              </a:lnSpc>
              <a:buFont typeface="Wingdings" pitchFamily="2" charset="2"/>
              <a:buNone/>
            </a:pPr>
            <a:endParaRPr lang="pt-PT" sz="5000" dirty="0" smtClean="0">
              <a:cs typeface="Arial" charset="0"/>
            </a:endParaRPr>
          </a:p>
          <a:p>
            <a:pPr>
              <a:lnSpc>
                <a:spcPct val="130000"/>
              </a:lnSpc>
              <a:buSzPct val="100000"/>
              <a:buFont typeface="Wingdings" pitchFamily="2" charset="2"/>
              <a:buChar char="q"/>
            </a:pPr>
            <a:r>
              <a:rPr lang="pt-PT" sz="5000" dirty="0" smtClean="0">
                <a:cs typeface="Arial" charset="0"/>
              </a:rPr>
              <a:t>A apreensão das grandes linhas do processo de humanização;</a:t>
            </a:r>
          </a:p>
          <a:p>
            <a:pPr>
              <a:lnSpc>
                <a:spcPct val="130000"/>
              </a:lnSpc>
              <a:buFont typeface="Wingdings" pitchFamily="2" charset="2"/>
              <a:buNone/>
            </a:pPr>
            <a:endParaRPr lang="pt-PT" sz="5000" dirty="0" smtClean="0">
              <a:cs typeface="Arial" charset="0"/>
            </a:endParaRPr>
          </a:p>
          <a:p>
            <a:pPr>
              <a:lnSpc>
                <a:spcPct val="130000"/>
              </a:lnSpc>
              <a:buSzPct val="100000"/>
              <a:buFont typeface="Wingdings" pitchFamily="2" charset="2"/>
              <a:buChar char="q"/>
            </a:pPr>
            <a:r>
              <a:rPr lang="pt-PT" sz="5000" dirty="0" smtClean="0">
                <a:cs typeface="Arial" charset="0"/>
              </a:rPr>
              <a:t>A tomada de consciência da acção do homem sobre a natureza e ;</a:t>
            </a:r>
          </a:p>
          <a:p>
            <a:pPr>
              <a:lnSpc>
                <a:spcPct val="130000"/>
              </a:lnSpc>
              <a:buFont typeface="Wingdings" pitchFamily="2" charset="2"/>
              <a:buNone/>
            </a:pPr>
            <a:endParaRPr lang="pt-PT" sz="5000" dirty="0" smtClean="0">
              <a:cs typeface="Arial" charset="0"/>
            </a:endParaRPr>
          </a:p>
          <a:p>
            <a:pPr>
              <a:lnSpc>
                <a:spcPct val="130000"/>
              </a:lnSpc>
              <a:buSzPct val="100000"/>
              <a:buFont typeface="Wingdings" pitchFamily="2" charset="2"/>
              <a:buChar char="q"/>
            </a:pPr>
            <a:r>
              <a:rPr lang="pt-PT" sz="5000" dirty="0" smtClean="0">
                <a:cs typeface="Arial" charset="0"/>
              </a:rPr>
              <a:t>Da emergência dos problemas nascidos dessa </a:t>
            </a:r>
            <a:r>
              <a:rPr lang="pt-PT" sz="5000" dirty="0" err="1" smtClean="0">
                <a:cs typeface="Arial" charset="0"/>
              </a:rPr>
              <a:t>ação</a:t>
            </a:r>
            <a:r>
              <a:rPr lang="pt-PT" sz="5000" dirty="0" smtClean="0">
                <a:cs typeface="Arial" charset="0"/>
              </a:rPr>
              <a:t> (de recursos, de urbanização, ambientais,…)</a:t>
            </a:r>
          </a:p>
          <a:p>
            <a:endParaRPr lang="pt-PT" dirty="0"/>
          </a:p>
        </p:txBody>
      </p:sp>
      <p:sp>
        <p:nvSpPr>
          <p:cNvPr id="9" name="Slide Number Placeholder 8"/>
          <p:cNvSpPr>
            <a:spLocks noGrp="1"/>
          </p:cNvSpPr>
          <p:nvPr>
            <p:ph type="sldNum" sz="quarter" idx="16"/>
          </p:nvPr>
        </p:nvSpPr>
        <p:spPr/>
        <p:txBody>
          <a:bodyPr>
            <a:noAutofit/>
          </a:bodyPr>
          <a:lstStyle/>
          <a:p>
            <a:pPr algn="ctr"/>
            <a:fld id="{8F82E0A0-C266-4798-8C8F-B9F91E9DA37E}" type="slidenum">
              <a:rPr kumimoji="0" lang="pt-PT" b="1" smtClean="0">
                <a:solidFill>
                  <a:schemeClr val="bg1">
                    <a:lumMod val="50000"/>
                  </a:schemeClr>
                </a:solidFill>
              </a:rPr>
              <a:pPr algn="ctr"/>
              <a:t>15</a:t>
            </a:fld>
            <a:endParaRPr kumimoji="0" lang="pt-PT" dirty="0">
              <a:solidFill>
                <a:schemeClr val="bg1">
                  <a:lumMod val="50000"/>
                </a:schemeClr>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ox(in)">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box(in)">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box(in)">
                                      <p:cBhvr>
                                        <p:cTn id="17" dur="500"/>
                                        <p:tgtEl>
                                          <p:spTgt spid="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7" end="7"/>
                                            </p:txEl>
                                          </p:spTgt>
                                        </p:tgtEl>
                                        <p:attrNameLst>
                                          <p:attrName>style.visibility</p:attrName>
                                        </p:attrNameLst>
                                      </p:cBhvr>
                                      <p:to>
                                        <p:strVal val="visible"/>
                                      </p:to>
                                    </p:set>
                                    <p:animEffect transition="in" filter="box(in)">
                                      <p:cBhvr>
                                        <p:cTn id="2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2909" y="0"/>
            <a:ext cx="8153400" cy="1341120"/>
          </a:xfrm>
        </p:spPr>
        <p:txBody>
          <a:bodyPr>
            <a:normAutofit/>
          </a:bodyPr>
          <a:lstStyle/>
          <a:p>
            <a:r>
              <a:rPr lang="pt-PT" sz="3600" dirty="0" smtClean="0"/>
              <a:t>Criar na aula um espaço de conhecimento </a:t>
            </a:r>
            <a:r>
              <a:rPr lang="pt-PT" sz="4000" dirty="0" smtClean="0"/>
              <a:t>partilhado</a:t>
            </a:r>
            <a:endParaRPr lang="pt-PT" sz="4000" dirty="0"/>
          </a:p>
        </p:txBody>
      </p:sp>
      <p:sp>
        <p:nvSpPr>
          <p:cNvPr id="5" name="Marcador de Posição de Conteúdo 2"/>
          <p:cNvSpPr>
            <a:spLocks noGrp="1"/>
          </p:cNvSpPr>
          <p:nvPr>
            <p:ph idx="4294967295"/>
          </p:nvPr>
        </p:nvSpPr>
        <p:spPr>
          <a:xfrm>
            <a:off x="0" y="1700808"/>
            <a:ext cx="8715404" cy="5000660"/>
          </a:xfrm>
          <a:prstGeom prst="rect">
            <a:avLst/>
          </a:prstGeom>
        </p:spPr>
        <p:txBody>
          <a:bodyPr>
            <a:normAutofit fontScale="92500" lnSpcReduction="20000"/>
          </a:bodyPr>
          <a:lstStyle/>
          <a:p>
            <a:pPr marL="624078" indent="-514350" algn="just">
              <a:lnSpc>
                <a:spcPct val="130000"/>
              </a:lnSpc>
              <a:buSzPct val="100000"/>
              <a:buFont typeface="Wingdings" pitchFamily="2" charset="2"/>
              <a:buChar char="q"/>
            </a:pPr>
            <a:r>
              <a:rPr lang="pt-PT" sz="2000" dirty="0" smtClean="0"/>
              <a:t>A aprendizagem na aula não é nunca meramente individual, limitada às relações “cara a cara” de um professor com um aluno. É claramente uma aprendizagem dentro de um grupo social com vida própria, com interesses, necessidades e exigências  que vão configurando uma cultura peculiar.</a:t>
            </a:r>
          </a:p>
          <a:p>
            <a:pPr marL="624078" indent="-514350" algn="just">
              <a:lnSpc>
                <a:spcPct val="130000"/>
              </a:lnSpc>
              <a:buFont typeface="+mj-lt"/>
              <a:buAutoNum type="arabicPeriod"/>
            </a:pPr>
            <a:endParaRPr lang="pt-PT" sz="2000" dirty="0" smtClean="0"/>
          </a:p>
          <a:p>
            <a:pPr marL="624078" indent="-514350" algn="just">
              <a:lnSpc>
                <a:spcPct val="130000"/>
              </a:lnSpc>
              <a:buSzPct val="100000"/>
              <a:buFont typeface="Wingdings" pitchFamily="2" charset="2"/>
              <a:buChar char="q"/>
            </a:pPr>
            <a:r>
              <a:rPr lang="pt-PT" sz="2000" dirty="0" smtClean="0"/>
              <a:t>Ao mesmo tempo, é uma aprendizagem limitada pelas funções sociais que esta cumpre: uma função avaliadora que legitima socialmente a aquisição do conhecimento e as capacidades humanas que se consideram úteis na comunidade.</a:t>
            </a:r>
          </a:p>
          <a:p>
            <a:pPr marL="624078" indent="-514350" algn="just">
              <a:buNone/>
            </a:pPr>
            <a:endParaRPr lang="pt-PT" sz="2000" dirty="0" smtClean="0"/>
          </a:p>
          <a:p>
            <a:pPr marL="624078" indent="-514350" algn="just">
              <a:buSzPct val="100000"/>
              <a:buFont typeface="Wingdings" pitchFamily="2" charset="2"/>
              <a:buChar char="q"/>
            </a:pPr>
            <a:r>
              <a:rPr lang="pt-PT" sz="2000" dirty="0" smtClean="0"/>
              <a:t>Como harmonizar tantos e tão diversos interesses na complexa vida da aula para provocar uma assimilação criativa da cultura pública por parte da criança? Criar na aula, como contexto de comunicação, um espaço de conhecimento compartilhado (referentes comuns).</a:t>
            </a:r>
          </a:p>
          <a:p>
            <a:pPr marL="624078" indent="-514350" algn="just">
              <a:buNone/>
            </a:pPr>
            <a:endParaRPr lang="pt-PT" sz="2000" dirty="0" smtClean="0"/>
          </a:p>
          <a:p>
            <a:endParaRPr lang="pt-PT" sz="2000" dirty="0"/>
          </a:p>
        </p:txBody>
      </p:sp>
      <p:sp>
        <p:nvSpPr>
          <p:cNvPr id="9" name="Slide Number Placeholder 8"/>
          <p:cNvSpPr>
            <a:spLocks noGrp="1"/>
          </p:cNvSpPr>
          <p:nvPr>
            <p:ph type="sldNum" sz="quarter" idx="16"/>
          </p:nvPr>
        </p:nvSpPr>
        <p:spPr>
          <a:xfrm>
            <a:off x="8460432" y="6453336"/>
            <a:ext cx="533400" cy="244476"/>
          </a:xfrm>
        </p:spPr>
        <p:txBody>
          <a:bodyPr>
            <a:noAutofit/>
          </a:bodyPr>
          <a:lstStyle/>
          <a:p>
            <a:pPr algn="ctr"/>
            <a:fld id="{8F82E0A0-C266-4798-8C8F-B9F91E9DA37E}" type="slidenum">
              <a:rPr kumimoji="0" lang="pt-PT" b="1" smtClean="0">
                <a:solidFill>
                  <a:schemeClr val="bg1">
                    <a:lumMod val="50000"/>
                  </a:schemeClr>
                </a:solidFill>
              </a:rPr>
              <a:pPr algn="ctr"/>
              <a:t>16</a:t>
            </a:fld>
            <a:endParaRPr kumimoji="0" lang="pt-PT" dirty="0">
              <a:solidFill>
                <a:schemeClr val="bg1">
                  <a:lumMod val="50000"/>
                </a:schemeClr>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ox(in)">
                                      <p:cBhvr>
                                        <p:cTn id="12" dur="1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ox(in)">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611560" y="620689"/>
            <a:ext cx="7704856" cy="646331"/>
          </a:xfrm>
          <a:prstGeom prst="rect">
            <a:avLst/>
          </a:prstGeom>
          <a:noFill/>
        </p:spPr>
        <p:txBody>
          <a:bodyPr wrap="square" rtlCol="0">
            <a:spAutoFit/>
          </a:bodyPr>
          <a:lstStyle/>
          <a:p>
            <a:r>
              <a:rPr lang="pt-PT" sz="3600" dirty="0" smtClean="0"/>
              <a:t>O Papel do Professor</a:t>
            </a:r>
            <a:endParaRPr lang="pt-PT" sz="3600" dirty="0"/>
          </a:p>
        </p:txBody>
      </p:sp>
      <p:graphicFrame>
        <p:nvGraphicFramePr>
          <p:cNvPr id="6" name="Tabela 5"/>
          <p:cNvGraphicFramePr>
            <a:graphicFrameLocks noGrp="1"/>
          </p:cNvGraphicFramePr>
          <p:nvPr/>
        </p:nvGraphicFramePr>
        <p:xfrm>
          <a:off x="755576" y="1484784"/>
          <a:ext cx="5328592" cy="6507480"/>
        </p:xfrm>
        <a:graphic>
          <a:graphicData uri="http://schemas.openxmlformats.org/drawingml/2006/table">
            <a:tbl>
              <a:tblPr firstRow="1" bandRow="1">
                <a:tableStyleId>{5940675A-B579-460E-94D1-54222C63F5DA}</a:tableStyleId>
              </a:tblPr>
              <a:tblGrid>
                <a:gridCol w="2376264"/>
                <a:gridCol w="2952328"/>
              </a:tblGrid>
              <a:tr h="937260">
                <a:tc>
                  <a:txBody>
                    <a:bodyPr/>
                    <a:lstStyle/>
                    <a:p>
                      <a:endParaRPr lang="pt-PT"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pt-PT" sz="2800" dirty="0" smtClean="0"/>
                    </a:p>
                    <a:p>
                      <a:pPr algn="ctr"/>
                      <a:r>
                        <a:rPr lang="pt-PT" sz="2800" dirty="0" smtClean="0"/>
                        <a:t>Observador</a:t>
                      </a:r>
                      <a:endParaRPr lang="pt-PT" sz="2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1485900">
                <a:tc>
                  <a:txBody>
                    <a:bodyPr/>
                    <a:lstStyle/>
                    <a:p>
                      <a:endParaRPr lang="pt-PT"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pt-PT" sz="1800" dirty="0" smtClean="0"/>
                    </a:p>
                    <a:p>
                      <a:pPr algn="ctr"/>
                      <a:endParaRPr lang="pt-PT" sz="1800" dirty="0" smtClean="0"/>
                    </a:p>
                    <a:p>
                      <a:pPr algn="ctr"/>
                      <a:endParaRPr lang="pt-PT" sz="2800" dirty="0" smtClean="0"/>
                    </a:p>
                    <a:p>
                      <a:pPr algn="ctr"/>
                      <a:r>
                        <a:rPr lang="pt-PT" sz="2800" dirty="0" smtClean="0"/>
                        <a:t>Orientador</a:t>
                      </a:r>
                      <a:endParaRPr lang="pt-PT" sz="2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308860">
                <a:tc>
                  <a:txBody>
                    <a:bodyPr/>
                    <a:lstStyle/>
                    <a:p>
                      <a:endParaRPr lang="pt-PT"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pt-PT" sz="1800" dirty="0" smtClean="0"/>
                    </a:p>
                    <a:p>
                      <a:pPr algn="ctr"/>
                      <a:endParaRPr lang="pt-PT" sz="1800" dirty="0" smtClean="0"/>
                    </a:p>
                    <a:p>
                      <a:pPr algn="ctr"/>
                      <a:endParaRPr lang="pt-PT" sz="1800" dirty="0" smtClean="0"/>
                    </a:p>
                    <a:p>
                      <a:pPr algn="ctr"/>
                      <a:r>
                        <a:rPr lang="pt-PT" sz="2800" dirty="0" smtClean="0"/>
                        <a:t>Dinamizador</a:t>
                      </a:r>
                    </a:p>
                    <a:p>
                      <a:pPr algn="ctr"/>
                      <a:endParaRPr lang="pt-PT"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1760220">
                <a:tc>
                  <a:txBody>
                    <a:bodyPr/>
                    <a:lstStyle/>
                    <a:p>
                      <a:endParaRPr lang="pt-PT"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pt-PT" sz="2800" dirty="0" smtClean="0"/>
                        <a:t>Organizador</a:t>
                      </a:r>
                      <a:endParaRPr lang="pt-PT" sz="2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7" name="Seta para baixo 6"/>
          <p:cNvSpPr/>
          <p:nvPr/>
        </p:nvSpPr>
        <p:spPr>
          <a:xfrm flipV="1">
            <a:off x="4355976" y="2348880"/>
            <a:ext cx="36004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Seta para baixo 7"/>
          <p:cNvSpPr/>
          <p:nvPr/>
        </p:nvSpPr>
        <p:spPr>
          <a:xfrm rot="10800000" flipV="1">
            <a:off x="4355976" y="2852936"/>
            <a:ext cx="360040"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Seta para baixo 8"/>
          <p:cNvSpPr/>
          <p:nvPr/>
        </p:nvSpPr>
        <p:spPr>
          <a:xfrm rot="10800000" flipV="1">
            <a:off x="4355976" y="4365104"/>
            <a:ext cx="36004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Seta para baixo 9"/>
          <p:cNvSpPr/>
          <p:nvPr/>
        </p:nvSpPr>
        <p:spPr>
          <a:xfrm flipV="1">
            <a:off x="4355976" y="3861048"/>
            <a:ext cx="36004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Seta para baixo 10"/>
          <p:cNvSpPr/>
          <p:nvPr/>
        </p:nvSpPr>
        <p:spPr>
          <a:xfrm rot="10800000" flipV="1">
            <a:off x="4355976" y="5733256"/>
            <a:ext cx="36004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eta para baixo 11"/>
          <p:cNvSpPr/>
          <p:nvPr/>
        </p:nvSpPr>
        <p:spPr>
          <a:xfrm flipV="1">
            <a:off x="4355976" y="5229200"/>
            <a:ext cx="36004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7" name="Slide Number Placeholder 16"/>
          <p:cNvSpPr>
            <a:spLocks noGrp="1"/>
          </p:cNvSpPr>
          <p:nvPr>
            <p:ph type="sldNum" sz="quarter" idx="16"/>
          </p:nvPr>
        </p:nvSpPr>
        <p:spPr>
          <a:xfrm>
            <a:off x="8460432" y="6453336"/>
            <a:ext cx="533400" cy="244476"/>
          </a:xfrm>
        </p:spPr>
        <p:txBody>
          <a:bodyPr>
            <a:noAutofit/>
          </a:bodyPr>
          <a:lstStyle/>
          <a:p>
            <a:pPr algn="ctr"/>
            <a:fld id="{8F82E0A0-C266-4798-8C8F-B9F91E9DA37E}" type="slidenum">
              <a:rPr kumimoji="0" lang="pt-PT" b="1" smtClean="0">
                <a:solidFill>
                  <a:schemeClr val="bg1">
                    <a:lumMod val="50000"/>
                  </a:schemeClr>
                </a:solidFill>
              </a:rPr>
              <a:pPr algn="ctr"/>
              <a:t>17</a:t>
            </a:fld>
            <a:endParaRPr kumimoji="0" lang="pt-PT" dirty="0">
              <a:solidFill>
                <a:schemeClr val="bg1">
                  <a:lumMod val="50000"/>
                </a:schemeClr>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290">
                                          <p:stCondLst>
                                            <p:cond delay="0"/>
                                          </p:stCondLst>
                                        </p:cTn>
                                        <p:tgtEl>
                                          <p:spTgt spid="6"/>
                                        </p:tgtEl>
                                      </p:cBhvr>
                                    </p:animEffect>
                                    <p:anim calcmode="lin" valueType="num">
                                      <p:cBhvr>
                                        <p:cTn id="8" dur="911"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6"/>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6"/>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6"/>
                                        </p:tgtEl>
                                        <p:attrNameLst>
                                          <p:attrName>ppt_y</p:attrName>
                                        </p:attrNameLst>
                                      </p:cBhvr>
                                      <p:tavLst>
                                        <p:tav tm="0" fmla="#ppt_y-sin(pi*$)/81">
                                          <p:val>
                                            <p:fltVal val="0"/>
                                          </p:val>
                                        </p:tav>
                                        <p:tav tm="100000">
                                          <p:val>
                                            <p:fltVal val="1"/>
                                          </p:val>
                                        </p:tav>
                                      </p:tavLst>
                                    </p:anim>
                                    <p:animScale>
                                      <p:cBhvr>
                                        <p:cTn id="13" dur="13">
                                          <p:stCondLst>
                                            <p:cond delay="325"/>
                                          </p:stCondLst>
                                        </p:cTn>
                                        <p:tgtEl>
                                          <p:spTgt spid="6"/>
                                        </p:tgtEl>
                                      </p:cBhvr>
                                      <p:to x="100000" y="60000"/>
                                    </p:animScale>
                                    <p:animScale>
                                      <p:cBhvr>
                                        <p:cTn id="14" dur="83" decel="50000">
                                          <p:stCondLst>
                                            <p:cond delay="338"/>
                                          </p:stCondLst>
                                        </p:cTn>
                                        <p:tgtEl>
                                          <p:spTgt spid="6"/>
                                        </p:tgtEl>
                                      </p:cBhvr>
                                      <p:to x="100000" y="100000"/>
                                    </p:animScale>
                                    <p:animScale>
                                      <p:cBhvr>
                                        <p:cTn id="15" dur="13">
                                          <p:stCondLst>
                                            <p:cond delay="656"/>
                                          </p:stCondLst>
                                        </p:cTn>
                                        <p:tgtEl>
                                          <p:spTgt spid="6"/>
                                        </p:tgtEl>
                                      </p:cBhvr>
                                      <p:to x="100000" y="80000"/>
                                    </p:animScale>
                                    <p:animScale>
                                      <p:cBhvr>
                                        <p:cTn id="16" dur="83" decel="50000">
                                          <p:stCondLst>
                                            <p:cond delay="669"/>
                                          </p:stCondLst>
                                        </p:cTn>
                                        <p:tgtEl>
                                          <p:spTgt spid="6"/>
                                        </p:tgtEl>
                                      </p:cBhvr>
                                      <p:to x="100000" y="100000"/>
                                    </p:animScale>
                                    <p:animScale>
                                      <p:cBhvr>
                                        <p:cTn id="17" dur="13">
                                          <p:stCondLst>
                                            <p:cond delay="821"/>
                                          </p:stCondLst>
                                        </p:cTn>
                                        <p:tgtEl>
                                          <p:spTgt spid="6"/>
                                        </p:tgtEl>
                                      </p:cBhvr>
                                      <p:to x="100000" y="90000"/>
                                    </p:animScale>
                                    <p:animScale>
                                      <p:cBhvr>
                                        <p:cTn id="18" dur="83" decel="50000">
                                          <p:stCondLst>
                                            <p:cond delay="834"/>
                                          </p:stCondLst>
                                        </p:cTn>
                                        <p:tgtEl>
                                          <p:spTgt spid="6"/>
                                        </p:tgtEl>
                                      </p:cBhvr>
                                      <p:to x="100000" y="100000"/>
                                    </p:animScale>
                                    <p:animScale>
                                      <p:cBhvr>
                                        <p:cTn id="19" dur="13">
                                          <p:stCondLst>
                                            <p:cond delay="904"/>
                                          </p:stCondLst>
                                        </p:cTn>
                                        <p:tgtEl>
                                          <p:spTgt spid="6"/>
                                        </p:tgtEl>
                                      </p:cBhvr>
                                      <p:to x="100000" y="95000"/>
                                    </p:animScale>
                                    <p:animScale>
                                      <p:cBhvr>
                                        <p:cTn id="20" dur="83" decel="50000">
                                          <p:stCondLst>
                                            <p:cond delay="917"/>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467544" y="188640"/>
            <a:ext cx="8532440" cy="1141658"/>
          </a:xfrm>
        </p:spPr>
        <p:txBody>
          <a:bodyPr>
            <a:noAutofit/>
          </a:bodyPr>
          <a:lstStyle/>
          <a:p>
            <a:r>
              <a:rPr lang="pt-PT" sz="4000" dirty="0" smtClean="0"/>
              <a:t>Características do ambiente institucional</a:t>
            </a:r>
            <a:endParaRPr lang="pt-PT" sz="4000" dirty="0"/>
          </a:p>
        </p:txBody>
      </p:sp>
      <p:sp>
        <p:nvSpPr>
          <p:cNvPr id="6" name="Marcador de Posição de Conteúdo 2"/>
          <p:cNvSpPr>
            <a:spLocks noGrp="1"/>
          </p:cNvSpPr>
          <p:nvPr>
            <p:ph idx="4294967295"/>
          </p:nvPr>
        </p:nvSpPr>
        <p:spPr>
          <a:xfrm>
            <a:off x="611560" y="1916832"/>
            <a:ext cx="8248429" cy="4597112"/>
          </a:xfrm>
          <a:prstGeom prst="rect">
            <a:avLst/>
          </a:prstGeom>
        </p:spPr>
        <p:txBody>
          <a:bodyPr>
            <a:normAutofit lnSpcReduction="10000"/>
          </a:bodyPr>
          <a:lstStyle/>
          <a:p>
            <a:pPr>
              <a:buNone/>
            </a:pPr>
            <a:r>
              <a:rPr lang="pt-PT" sz="2000" dirty="0" smtClean="0"/>
              <a:t>     Potenciam a liberdade de escolha, experimentação, segurança, autonomia e a capacidade de tomar decisões. Promovendo o desenvolvimento numa perspetiva sócio construtivista.</a:t>
            </a:r>
          </a:p>
          <a:p>
            <a:pPr>
              <a:buNone/>
            </a:pPr>
            <a:endParaRPr lang="pt-PT" sz="1800" dirty="0" smtClean="0"/>
          </a:p>
          <a:p>
            <a:pPr>
              <a:buSzPct val="100000"/>
              <a:buFont typeface="Wingdings" pitchFamily="2" charset="2"/>
              <a:buChar char="q"/>
            </a:pPr>
            <a:r>
              <a:rPr lang="pt-PT" sz="2000" dirty="0" smtClean="0"/>
              <a:t>Espaços agradáveis</a:t>
            </a:r>
          </a:p>
          <a:p>
            <a:pPr>
              <a:buNone/>
            </a:pPr>
            <a:endParaRPr lang="pt-PT" sz="2000" dirty="0" smtClean="0"/>
          </a:p>
          <a:p>
            <a:pPr>
              <a:buSzPct val="100000"/>
              <a:buFont typeface="Wingdings" pitchFamily="2" charset="2"/>
              <a:buChar char="q"/>
            </a:pPr>
            <a:r>
              <a:rPr lang="pt-PT" sz="2000" dirty="0" smtClean="0"/>
              <a:t>Espaços divididos em áreas</a:t>
            </a:r>
          </a:p>
          <a:p>
            <a:pPr>
              <a:buFont typeface="Wingdings" pitchFamily="2" charset="2"/>
              <a:buChar char="q"/>
            </a:pPr>
            <a:endParaRPr lang="pt-PT" sz="2000" dirty="0" smtClean="0"/>
          </a:p>
          <a:p>
            <a:pPr>
              <a:buSzPct val="100000"/>
              <a:buFont typeface="Wingdings" pitchFamily="2" charset="2"/>
              <a:buChar char="q"/>
            </a:pPr>
            <a:r>
              <a:rPr lang="pt-PT" sz="2000" dirty="0" smtClean="0"/>
              <a:t>Áreas de interesse diversificadas</a:t>
            </a:r>
          </a:p>
          <a:p>
            <a:pPr>
              <a:buFont typeface="Wingdings" pitchFamily="2" charset="2"/>
              <a:buChar char="q"/>
            </a:pPr>
            <a:endParaRPr lang="pt-PT" sz="2000" dirty="0" smtClean="0"/>
          </a:p>
          <a:p>
            <a:pPr>
              <a:buSzPct val="100000"/>
              <a:buFont typeface="Wingdings" pitchFamily="2" charset="2"/>
              <a:buChar char="q"/>
            </a:pPr>
            <a:r>
              <a:rPr lang="pt-PT" sz="2000" dirty="0" smtClean="0"/>
              <a:t>Materiais e objetos variados</a:t>
            </a:r>
          </a:p>
          <a:p>
            <a:pPr>
              <a:buFont typeface="Wingdings" pitchFamily="2" charset="2"/>
              <a:buChar char="q"/>
            </a:pPr>
            <a:endParaRPr lang="pt-PT" sz="2000" dirty="0" smtClean="0"/>
          </a:p>
          <a:p>
            <a:pPr>
              <a:buSzPct val="100000"/>
              <a:buFont typeface="Wingdings" pitchFamily="2" charset="2"/>
              <a:buChar char="q"/>
            </a:pPr>
            <a:r>
              <a:rPr lang="pt-PT" sz="2000" dirty="0" smtClean="0"/>
              <a:t>Organização dos materiais                       </a:t>
            </a:r>
          </a:p>
          <a:p>
            <a:endParaRPr lang="pt-PT" sz="1600" dirty="0" smtClean="0"/>
          </a:p>
          <a:p>
            <a:endParaRPr lang="pt-PT" sz="1600" dirty="0"/>
          </a:p>
        </p:txBody>
      </p:sp>
      <p:sp>
        <p:nvSpPr>
          <p:cNvPr id="10" name="Slide Number Placeholder 9"/>
          <p:cNvSpPr>
            <a:spLocks noGrp="1"/>
          </p:cNvSpPr>
          <p:nvPr>
            <p:ph type="sldNum" sz="quarter" idx="16"/>
          </p:nvPr>
        </p:nvSpPr>
        <p:spPr>
          <a:xfrm>
            <a:off x="8610600" y="6453336"/>
            <a:ext cx="533400" cy="244476"/>
          </a:xfrm>
        </p:spPr>
        <p:txBody>
          <a:bodyPr>
            <a:noAutofit/>
          </a:bodyPr>
          <a:lstStyle/>
          <a:p>
            <a:pPr algn="ctr"/>
            <a:fld id="{8F82E0A0-C266-4798-8C8F-B9F91E9DA37E}" type="slidenum">
              <a:rPr kumimoji="0" lang="pt-PT" b="1" smtClean="0">
                <a:solidFill>
                  <a:schemeClr val="bg1">
                    <a:lumMod val="50000"/>
                  </a:schemeClr>
                </a:solidFill>
              </a:rPr>
              <a:pPr algn="ctr"/>
              <a:t>18</a:t>
            </a:fld>
            <a:endParaRPr kumimoji="0" lang="pt-PT" dirty="0">
              <a:solidFill>
                <a:schemeClr val="bg1">
                  <a:lumMod val="50000"/>
                </a:schemeClr>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additive="base">
                                        <p:cTn id="11"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6">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 calcmode="lin" valueType="num">
                                      <p:cBhvr additive="base">
                                        <p:cTn id="1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6">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anim calcmode="lin" valueType="num">
                                      <p:cBhvr additive="base">
                                        <p:cTn id="19"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6">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anim calcmode="lin" valueType="num">
                                      <p:cBhvr additive="base">
                                        <p:cTn id="23"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6">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anim calcmode="lin" valueType="num">
                                      <p:cBhvr additive="base">
                                        <p:cTn id="27" dur="10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539552" y="332656"/>
            <a:ext cx="8153400" cy="936104"/>
          </a:xfrm>
        </p:spPr>
        <p:txBody>
          <a:bodyPr>
            <a:normAutofit/>
          </a:bodyPr>
          <a:lstStyle/>
          <a:p>
            <a:r>
              <a:rPr lang="pt-PT" sz="3600" dirty="0" smtClean="0"/>
              <a:t>Conteúdos e Métodos</a:t>
            </a:r>
            <a:endParaRPr lang="pt-PT" sz="3600" dirty="0"/>
          </a:p>
        </p:txBody>
      </p:sp>
      <p:sp>
        <p:nvSpPr>
          <p:cNvPr id="6" name="Rectângulo 5"/>
          <p:cNvSpPr/>
          <p:nvPr/>
        </p:nvSpPr>
        <p:spPr>
          <a:xfrm>
            <a:off x="1979712" y="1844824"/>
            <a:ext cx="4896544" cy="2031325"/>
          </a:xfrm>
          <a:prstGeom prst="rect">
            <a:avLst/>
          </a:prstGeom>
          <a:ln w="28575"/>
        </p:spPr>
        <p:style>
          <a:lnRef idx="2">
            <a:schemeClr val="accent1"/>
          </a:lnRef>
          <a:fillRef idx="1">
            <a:schemeClr val="lt1"/>
          </a:fillRef>
          <a:effectRef idx="0">
            <a:schemeClr val="accent1"/>
          </a:effectRef>
          <a:fontRef idx="minor">
            <a:schemeClr val="dk1"/>
          </a:fontRef>
        </p:style>
        <p:txBody>
          <a:bodyPr wrap="square">
            <a:spAutoFit/>
          </a:bodyPr>
          <a:lstStyle/>
          <a:p>
            <a:pPr algn="just">
              <a:lnSpc>
                <a:spcPct val="150000"/>
              </a:lnSpc>
            </a:pPr>
            <a:r>
              <a:rPr lang="pt-PT" dirty="0" smtClean="0">
                <a:latin typeface="Tahoma" pitchFamily="34" charset="0"/>
                <a:ea typeface="Tahoma" pitchFamily="34" charset="0"/>
                <a:cs typeface="Tahoma" pitchFamily="34" charset="0"/>
              </a:rPr>
              <a:t>Os conteúdos respeitam os do currículo do 1º ciclo do Ensino Básico em que a adaptação do modelo ao ensino pré - escolar seguirá a mesma estrutura   </a:t>
            </a:r>
          </a:p>
          <a:p>
            <a:endParaRPr lang="pt-PT" dirty="0"/>
          </a:p>
        </p:txBody>
      </p:sp>
      <p:sp>
        <p:nvSpPr>
          <p:cNvPr id="7" name="Rectângulo 6"/>
          <p:cNvSpPr/>
          <p:nvPr/>
        </p:nvSpPr>
        <p:spPr>
          <a:xfrm>
            <a:off x="611560" y="4005064"/>
            <a:ext cx="230425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dirty="0" smtClean="0"/>
              <a:t>Actividade Nuclear</a:t>
            </a:r>
            <a:endParaRPr lang="pt-PT" dirty="0"/>
          </a:p>
        </p:txBody>
      </p:sp>
      <p:sp>
        <p:nvSpPr>
          <p:cNvPr id="8" name="Rectângulo 7"/>
          <p:cNvSpPr/>
          <p:nvPr/>
        </p:nvSpPr>
        <p:spPr>
          <a:xfrm>
            <a:off x="5940152" y="4077072"/>
            <a:ext cx="216024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dirty="0" smtClean="0"/>
              <a:t>Actividades decorrentes</a:t>
            </a:r>
            <a:endParaRPr lang="pt-PT" dirty="0"/>
          </a:p>
        </p:txBody>
      </p:sp>
      <p:cxnSp>
        <p:nvCxnSpPr>
          <p:cNvPr id="12" name="Conexão recta 11"/>
          <p:cNvCxnSpPr/>
          <p:nvPr/>
        </p:nvCxnSpPr>
        <p:spPr>
          <a:xfrm>
            <a:off x="1979712" y="3284985"/>
            <a:ext cx="0" cy="7200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Conexão recta 13"/>
          <p:cNvCxnSpPr/>
          <p:nvPr/>
        </p:nvCxnSpPr>
        <p:spPr>
          <a:xfrm>
            <a:off x="6876256" y="3284985"/>
            <a:ext cx="0" cy="57606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6" name="Rectângulo 15"/>
          <p:cNvSpPr/>
          <p:nvPr/>
        </p:nvSpPr>
        <p:spPr>
          <a:xfrm>
            <a:off x="251520" y="5229200"/>
            <a:ext cx="4104456" cy="1296144"/>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pt-PT" dirty="0" smtClean="0">
              <a:solidFill>
                <a:schemeClr val="tx1"/>
              </a:solidFill>
            </a:endParaRPr>
          </a:p>
          <a:p>
            <a:pPr algn="ctr"/>
            <a:endParaRPr lang="pt-PT" dirty="0" smtClean="0">
              <a:solidFill>
                <a:schemeClr val="tx1"/>
              </a:solidFill>
            </a:endParaRPr>
          </a:p>
          <a:p>
            <a:pPr algn="ctr"/>
            <a:r>
              <a:rPr lang="pt-PT" dirty="0" smtClean="0">
                <a:solidFill>
                  <a:schemeClr val="tx1"/>
                </a:solidFill>
              </a:rPr>
              <a:t>Privilegia a àrea do estudo do meio</a:t>
            </a:r>
          </a:p>
          <a:p>
            <a:pPr algn="ctr"/>
            <a:r>
              <a:rPr lang="pt-PT" dirty="0" smtClean="0">
                <a:solidFill>
                  <a:schemeClr val="tx1"/>
                </a:solidFill>
              </a:rPr>
              <a:t>Parte de temas que são mais familiares para a criança</a:t>
            </a:r>
          </a:p>
          <a:p>
            <a:endParaRPr lang="pt-PT" dirty="0" smtClean="0">
              <a:solidFill>
                <a:schemeClr val="tx1"/>
              </a:solidFill>
            </a:endParaRPr>
          </a:p>
          <a:p>
            <a:endParaRPr lang="pt-PT" dirty="0"/>
          </a:p>
        </p:txBody>
      </p:sp>
      <p:sp>
        <p:nvSpPr>
          <p:cNvPr id="17" name="Rectângulo 16"/>
          <p:cNvSpPr/>
          <p:nvPr/>
        </p:nvSpPr>
        <p:spPr>
          <a:xfrm>
            <a:off x="5148064" y="5229200"/>
            <a:ext cx="3600400" cy="1296144"/>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dirty="0" smtClean="0">
                <a:solidFill>
                  <a:schemeClr val="tx1"/>
                </a:solidFill>
              </a:rPr>
              <a:t>Possibilitam aprendizagens na matemática, no português e nas expressões</a:t>
            </a:r>
            <a:endParaRPr lang="pt-PT" dirty="0">
              <a:solidFill>
                <a:schemeClr val="tx1"/>
              </a:solidFill>
            </a:endParaRPr>
          </a:p>
        </p:txBody>
      </p:sp>
      <p:cxnSp>
        <p:nvCxnSpPr>
          <p:cNvPr id="18" name="Conexão recta 17"/>
          <p:cNvCxnSpPr/>
          <p:nvPr/>
        </p:nvCxnSpPr>
        <p:spPr>
          <a:xfrm>
            <a:off x="1979712" y="4653137"/>
            <a:ext cx="0" cy="57606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Conexão recta 18"/>
          <p:cNvCxnSpPr/>
          <p:nvPr/>
        </p:nvCxnSpPr>
        <p:spPr>
          <a:xfrm>
            <a:off x="6876256" y="4797152"/>
            <a:ext cx="0" cy="43204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2" name="Slide Number Placeholder 21"/>
          <p:cNvSpPr>
            <a:spLocks noGrp="1"/>
          </p:cNvSpPr>
          <p:nvPr>
            <p:ph type="sldNum" sz="quarter" idx="16"/>
          </p:nvPr>
        </p:nvSpPr>
        <p:spPr>
          <a:xfrm>
            <a:off x="8610600" y="6613524"/>
            <a:ext cx="533400" cy="244476"/>
          </a:xfrm>
        </p:spPr>
        <p:txBody>
          <a:bodyPr>
            <a:noAutofit/>
          </a:bodyPr>
          <a:lstStyle/>
          <a:p>
            <a:pPr algn="ctr"/>
            <a:fld id="{8F82E0A0-C266-4798-8C8F-B9F91E9DA37E}" type="slidenum">
              <a:rPr kumimoji="0" lang="pt-PT" b="1" smtClean="0">
                <a:solidFill>
                  <a:schemeClr val="bg1">
                    <a:lumMod val="50000"/>
                  </a:schemeClr>
                </a:solidFill>
              </a:rPr>
              <a:pPr algn="ctr"/>
              <a:t>19</a:t>
            </a:fld>
            <a:endParaRPr kumimoji="0" lang="pt-PT" dirty="0">
              <a:solidFill>
                <a:schemeClr val="bg1">
                  <a:lumMod val="50000"/>
                </a:schemeClr>
              </a:solidFill>
            </a:endParaRPr>
          </a:p>
        </p:txBody>
      </p:sp>
      <p:cxnSp>
        <p:nvCxnSpPr>
          <p:cNvPr id="15" name="Straight Connector 14"/>
          <p:cNvCxnSpPr/>
          <p:nvPr/>
        </p:nvCxnSpPr>
        <p:spPr>
          <a:xfrm>
            <a:off x="6876256" y="3861048"/>
            <a:ext cx="0" cy="216024"/>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571472" y="0"/>
            <a:ext cx="8153400" cy="1341120"/>
          </a:xfrm>
        </p:spPr>
        <p:txBody>
          <a:bodyPr/>
          <a:lstStyle>
            <a:extLst/>
          </a:lstStyle>
          <a:p>
            <a:r>
              <a:rPr lang="pt-PT" sz="4000" dirty="0" smtClean="0">
                <a:latin typeface="Tahoma" pitchFamily="34" charset="0"/>
                <a:ea typeface="Tahoma" pitchFamily="34" charset="0"/>
                <a:cs typeface="Tahoma" pitchFamily="34" charset="0"/>
              </a:rPr>
              <a:t>Sumário</a:t>
            </a:r>
            <a:endParaRPr lang="pt-PT" sz="4000" dirty="0"/>
          </a:p>
        </p:txBody>
      </p:sp>
      <p:sp>
        <p:nvSpPr>
          <p:cNvPr id="8" name="Slide Number Placeholder 7"/>
          <p:cNvSpPr>
            <a:spLocks noGrp="1"/>
          </p:cNvSpPr>
          <p:nvPr>
            <p:ph type="sldNum" sz="quarter" idx="16"/>
          </p:nvPr>
        </p:nvSpPr>
        <p:spPr/>
        <p:txBody>
          <a:bodyPr>
            <a:noAutofit/>
          </a:bodyPr>
          <a:lstStyle/>
          <a:p>
            <a:pPr algn="ctr"/>
            <a:fld id="{8F82E0A0-C266-4798-8C8F-B9F91E9DA37E}" type="slidenum">
              <a:rPr kumimoji="0" lang="pt-PT" b="1" smtClean="0">
                <a:solidFill>
                  <a:schemeClr val="bg1">
                    <a:lumMod val="50000"/>
                  </a:schemeClr>
                </a:solidFill>
              </a:rPr>
              <a:pPr algn="ctr"/>
              <a:t>2</a:t>
            </a:fld>
            <a:endParaRPr kumimoji="0" lang="pt-PT" dirty="0">
              <a:solidFill>
                <a:schemeClr val="bg1">
                  <a:lumMod val="50000"/>
                </a:schemeClr>
              </a:solidFill>
            </a:endParaRPr>
          </a:p>
        </p:txBody>
      </p:sp>
      <p:sp>
        <p:nvSpPr>
          <p:cNvPr id="4" name="Rectângulo 3"/>
          <p:cNvSpPr/>
          <p:nvPr/>
        </p:nvSpPr>
        <p:spPr>
          <a:xfrm>
            <a:off x="467544" y="1988840"/>
            <a:ext cx="7920880" cy="4247317"/>
          </a:xfrm>
          <a:prstGeom prst="rect">
            <a:avLst/>
          </a:prstGeom>
        </p:spPr>
        <p:txBody>
          <a:bodyPr wrap="square">
            <a:spAutoFit/>
          </a:bodyPr>
          <a:lstStyle/>
          <a:p>
            <a:pPr lvl="1">
              <a:buClr>
                <a:schemeClr val="accent2"/>
              </a:buClr>
            </a:pPr>
            <a:r>
              <a:rPr lang="pt-PT" dirty="0" smtClean="0"/>
              <a:t>Origem do  Modelo </a:t>
            </a:r>
          </a:p>
          <a:p>
            <a:pPr lvl="1">
              <a:buClr>
                <a:schemeClr val="accent2"/>
              </a:buClr>
            </a:pPr>
            <a:r>
              <a:rPr lang="pt-PT" dirty="0" smtClean="0"/>
              <a:t>Introdução                    </a:t>
            </a:r>
          </a:p>
          <a:p>
            <a:pPr lvl="1">
              <a:buClr>
                <a:schemeClr val="accent2"/>
              </a:buClr>
            </a:pPr>
            <a:r>
              <a:rPr lang="pt-PT" dirty="0" smtClean="0"/>
              <a:t>Características  do modelo </a:t>
            </a:r>
          </a:p>
          <a:p>
            <a:pPr lvl="1">
              <a:buClr>
                <a:schemeClr val="accent2"/>
              </a:buClr>
            </a:pPr>
            <a:r>
              <a:rPr lang="pt-PT" dirty="0" smtClean="0"/>
              <a:t>Fundamentação Teórica </a:t>
            </a:r>
          </a:p>
          <a:p>
            <a:pPr lvl="1">
              <a:buClr>
                <a:schemeClr val="accent2"/>
              </a:buClr>
            </a:pPr>
            <a:r>
              <a:rPr lang="pt-PT" dirty="0" smtClean="0"/>
              <a:t>Princípios  operativos mais importantes  neste Modelo  </a:t>
            </a:r>
            <a:r>
              <a:rPr lang="pt-PT" dirty="0" smtClean="0"/>
              <a:t>Pedagógico   </a:t>
            </a:r>
            <a:endParaRPr lang="pt-PT" dirty="0" smtClean="0"/>
          </a:p>
          <a:p>
            <a:pPr lvl="1">
              <a:buClr>
                <a:schemeClr val="accent2"/>
              </a:buClr>
            </a:pPr>
            <a:r>
              <a:rPr lang="pt-PT" dirty="0" smtClean="0"/>
              <a:t>Estudo do meio   </a:t>
            </a:r>
          </a:p>
          <a:p>
            <a:pPr lvl="1">
              <a:buClr>
                <a:schemeClr val="accent2"/>
              </a:buClr>
            </a:pPr>
            <a:r>
              <a:rPr lang="pt-PT" dirty="0" smtClean="0"/>
              <a:t>Criar na aula um espaço de conhecimento partilhado    </a:t>
            </a:r>
          </a:p>
          <a:p>
            <a:pPr lvl="1">
              <a:buClr>
                <a:schemeClr val="accent2"/>
              </a:buClr>
            </a:pPr>
            <a:r>
              <a:rPr lang="pt-PT" dirty="0" smtClean="0"/>
              <a:t>Papel do professor   </a:t>
            </a:r>
          </a:p>
          <a:p>
            <a:pPr lvl="1">
              <a:buClr>
                <a:schemeClr val="accent2"/>
              </a:buClr>
            </a:pPr>
            <a:r>
              <a:rPr lang="pt-PT" dirty="0" smtClean="0"/>
              <a:t>Características do ambiente Institucional  </a:t>
            </a:r>
          </a:p>
          <a:p>
            <a:pPr lvl="1">
              <a:buClr>
                <a:schemeClr val="accent2"/>
              </a:buClr>
            </a:pPr>
            <a:r>
              <a:rPr lang="pt-PT" dirty="0" smtClean="0"/>
              <a:t>Conteúdos e Métodos    </a:t>
            </a:r>
          </a:p>
          <a:p>
            <a:pPr lvl="1">
              <a:buClr>
                <a:schemeClr val="accent2"/>
              </a:buClr>
            </a:pPr>
            <a:r>
              <a:rPr lang="pt-PT" dirty="0" smtClean="0"/>
              <a:t>Diagrama do Modelo Pedagógico     </a:t>
            </a:r>
          </a:p>
          <a:p>
            <a:pPr lvl="1">
              <a:buClr>
                <a:schemeClr val="accent2"/>
              </a:buClr>
            </a:pPr>
            <a:r>
              <a:rPr lang="pt-PT" dirty="0" smtClean="0"/>
              <a:t>Sistema </a:t>
            </a:r>
            <a:r>
              <a:rPr lang="pt-PT" dirty="0" smtClean="0"/>
              <a:t>Teórico   </a:t>
            </a:r>
            <a:endParaRPr lang="pt-PT" dirty="0" smtClean="0"/>
          </a:p>
          <a:p>
            <a:pPr lvl="1">
              <a:buClr>
                <a:schemeClr val="accent2"/>
              </a:buClr>
            </a:pPr>
            <a:r>
              <a:rPr lang="pt-PT" dirty="0" smtClean="0"/>
              <a:t>Sistema Pedagógico/ </a:t>
            </a:r>
            <a:r>
              <a:rPr lang="pt-PT" dirty="0" err="1" smtClean="0"/>
              <a:t>Didático</a:t>
            </a:r>
            <a:r>
              <a:rPr lang="pt-PT" dirty="0" smtClean="0"/>
              <a:t>         </a:t>
            </a:r>
          </a:p>
          <a:p>
            <a:pPr lvl="1">
              <a:buClr>
                <a:schemeClr val="accent2"/>
              </a:buClr>
            </a:pPr>
            <a:r>
              <a:rPr lang="pt-PT" dirty="0" smtClean="0"/>
              <a:t>Quadro síntese do Modelo adaptado ao </a:t>
            </a:r>
            <a:r>
              <a:rPr lang="pt-PT" dirty="0" smtClean="0"/>
              <a:t>Pré - Escolar     </a:t>
            </a:r>
            <a:endParaRPr lang="pt-PT" dirty="0" smtClean="0"/>
          </a:p>
          <a:p>
            <a:pPr lvl="1">
              <a:buClr>
                <a:schemeClr val="accent2"/>
              </a:buClr>
            </a:pPr>
            <a:r>
              <a:rPr lang="pt-PT" dirty="0" smtClean="0"/>
              <a:t>Considerações finais</a:t>
            </a:r>
            <a:endParaRPr lang="pt-PT" dirty="0"/>
          </a:p>
        </p:txBody>
      </p:sp>
    </p:spTree>
    <p:custDataLst>
      <p:tags r:id="rId1"/>
    </p:custDataLst>
  </p:cSld>
  <p:clrMapOvr>
    <a:masterClrMapping/>
  </p:clrMapOvr>
  <p:transition spd="med">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611560" y="332656"/>
            <a:ext cx="8153400" cy="936104"/>
          </a:xfrm>
        </p:spPr>
        <p:txBody>
          <a:bodyPr>
            <a:normAutofit/>
          </a:bodyPr>
          <a:lstStyle/>
          <a:p>
            <a:r>
              <a:rPr lang="pt-PT" sz="4000" dirty="0" smtClean="0"/>
              <a:t>Conteúdos</a:t>
            </a:r>
            <a:r>
              <a:rPr lang="pt-PT" sz="3600" dirty="0" smtClean="0"/>
              <a:t> e Métodos</a:t>
            </a:r>
            <a:endParaRPr lang="pt-PT" sz="3600" dirty="0"/>
          </a:p>
        </p:txBody>
      </p:sp>
      <p:sp>
        <p:nvSpPr>
          <p:cNvPr id="6" name="CaixaDeTexto 5"/>
          <p:cNvSpPr txBox="1"/>
          <p:nvPr/>
        </p:nvSpPr>
        <p:spPr>
          <a:xfrm>
            <a:off x="2339752" y="1916832"/>
            <a:ext cx="3960440" cy="523220"/>
          </a:xfrm>
          <a:prstGeom prst="rect">
            <a:avLst/>
          </a:prstGeom>
          <a:noFill/>
        </p:spPr>
        <p:txBody>
          <a:bodyPr wrap="square" rtlCol="0">
            <a:spAutoFit/>
          </a:bodyPr>
          <a:lstStyle/>
          <a:p>
            <a:pPr algn="ctr"/>
            <a:r>
              <a:rPr lang="pt-PT" sz="2800" dirty="0" smtClean="0"/>
              <a:t>Métodos</a:t>
            </a:r>
            <a:endParaRPr lang="pt-PT" sz="2800" dirty="0"/>
          </a:p>
        </p:txBody>
      </p:sp>
      <p:sp>
        <p:nvSpPr>
          <p:cNvPr id="7" name="Marcador de Posição de Conteúdo 2"/>
          <p:cNvSpPr>
            <a:spLocks noGrp="1"/>
          </p:cNvSpPr>
          <p:nvPr>
            <p:ph idx="4294967295"/>
          </p:nvPr>
        </p:nvSpPr>
        <p:spPr>
          <a:xfrm>
            <a:off x="251520" y="2708920"/>
            <a:ext cx="8496944" cy="3960440"/>
          </a:xfrm>
          <a:prstGeom prst="rect">
            <a:avLst/>
          </a:prstGeom>
        </p:spPr>
        <p:txBody>
          <a:bodyPr/>
          <a:lstStyle/>
          <a:p>
            <a:pPr>
              <a:buNone/>
            </a:pPr>
            <a:r>
              <a:rPr lang="pt-PT" sz="2000" dirty="0" smtClean="0"/>
              <a:t>Decorrem de uma epistemologia construtivista                             </a:t>
            </a:r>
          </a:p>
          <a:p>
            <a:pPr>
              <a:buNone/>
            </a:pPr>
            <a:endParaRPr lang="pt-PT" sz="1800" dirty="0" smtClean="0"/>
          </a:p>
          <a:p>
            <a:pPr>
              <a:buNone/>
            </a:pPr>
            <a:endParaRPr lang="pt-PT" sz="1800" dirty="0" smtClean="0"/>
          </a:p>
          <a:p>
            <a:pPr>
              <a:buNone/>
            </a:pPr>
            <a:endParaRPr lang="pt-PT" sz="1800" dirty="0" smtClean="0"/>
          </a:p>
          <a:p>
            <a:pPr>
              <a:buNone/>
            </a:pPr>
            <a:r>
              <a:rPr lang="pt-PT" sz="2000" dirty="0" smtClean="0"/>
              <a:t>	     São metodologias de descoberta e  investigação </a:t>
            </a:r>
          </a:p>
          <a:p>
            <a:pPr>
              <a:buNone/>
            </a:pPr>
            <a:endParaRPr lang="pt-PT" sz="1800" dirty="0" smtClean="0"/>
          </a:p>
          <a:p>
            <a:pPr>
              <a:buNone/>
            </a:pPr>
            <a:endParaRPr lang="pt-PT" sz="1800" dirty="0" smtClean="0"/>
          </a:p>
          <a:p>
            <a:pPr>
              <a:buNone/>
            </a:pPr>
            <a:endParaRPr lang="pt-PT" sz="1800" dirty="0" smtClean="0"/>
          </a:p>
          <a:p>
            <a:pPr>
              <a:buNone/>
            </a:pPr>
            <a:r>
              <a:rPr lang="pt-PT" sz="1800" dirty="0" smtClean="0"/>
              <a:t>		        </a:t>
            </a:r>
            <a:r>
              <a:rPr lang="pt-PT" sz="2000" dirty="0" smtClean="0"/>
              <a:t>   Que levam a criança  á construção do  seu próprio conhecimento </a:t>
            </a:r>
            <a:r>
              <a:rPr lang="pt-PT" sz="1800" dirty="0" smtClean="0"/>
              <a:t>                             </a:t>
            </a:r>
            <a:endParaRPr lang="pt-PT" sz="1800" dirty="0"/>
          </a:p>
        </p:txBody>
      </p:sp>
      <p:sp>
        <p:nvSpPr>
          <p:cNvPr id="8" name="Seta para baixo 7"/>
          <p:cNvSpPr/>
          <p:nvPr/>
        </p:nvSpPr>
        <p:spPr>
          <a:xfrm rot="10800000" flipV="1">
            <a:off x="2411760" y="3068961"/>
            <a:ext cx="432048"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Seta para baixo 8"/>
          <p:cNvSpPr/>
          <p:nvPr/>
        </p:nvSpPr>
        <p:spPr>
          <a:xfrm rot="10800000" flipV="1">
            <a:off x="4499992" y="4581129"/>
            <a:ext cx="432048"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4" name="Slide Number Placeholder 13"/>
          <p:cNvSpPr>
            <a:spLocks noGrp="1"/>
          </p:cNvSpPr>
          <p:nvPr>
            <p:ph type="sldNum" sz="quarter" idx="16"/>
          </p:nvPr>
        </p:nvSpPr>
        <p:spPr/>
        <p:txBody>
          <a:bodyPr>
            <a:noAutofit/>
          </a:bodyPr>
          <a:lstStyle/>
          <a:p>
            <a:pPr algn="ctr"/>
            <a:fld id="{8F82E0A0-C266-4798-8C8F-B9F91E9DA37E}" type="slidenum">
              <a:rPr kumimoji="0" lang="pt-PT" b="1" smtClean="0">
                <a:solidFill>
                  <a:schemeClr val="bg1">
                    <a:lumMod val="50000"/>
                  </a:schemeClr>
                </a:solidFill>
              </a:rPr>
              <a:pPr algn="ctr"/>
              <a:t>20</a:t>
            </a:fld>
            <a:endParaRPr kumimoji="0" lang="pt-PT" dirty="0">
              <a:solidFill>
                <a:schemeClr val="bg1">
                  <a:lumMod val="50000"/>
                </a:schemeClr>
              </a:solidFill>
            </a:endParaRPr>
          </a:p>
        </p:txBody>
      </p:sp>
    </p:spTree>
  </p:cSld>
  <p:clrMapOvr>
    <a:masterClrMapping/>
  </p:clrMapOvr>
  <p:transition spd="med">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500035" y="500043"/>
            <a:ext cx="8229600" cy="709610"/>
          </a:xfrm>
        </p:spPr>
        <p:txBody>
          <a:bodyPr>
            <a:normAutofit/>
          </a:bodyPr>
          <a:lstStyle/>
          <a:p>
            <a:r>
              <a:rPr lang="pt-PT" sz="4000" dirty="0" smtClean="0"/>
              <a:t>Conteúdos</a:t>
            </a:r>
            <a:r>
              <a:rPr lang="pt-PT" sz="3600" dirty="0" smtClean="0"/>
              <a:t> e Métodos</a:t>
            </a:r>
            <a:endParaRPr lang="pt-PT" sz="3600" dirty="0"/>
          </a:p>
        </p:txBody>
      </p:sp>
      <p:sp>
        <p:nvSpPr>
          <p:cNvPr id="6" name="Marcador de Posição de Conteúdo 2"/>
          <p:cNvSpPr>
            <a:spLocks noGrp="1"/>
          </p:cNvSpPr>
          <p:nvPr>
            <p:ph idx="4294967295"/>
          </p:nvPr>
        </p:nvSpPr>
        <p:spPr>
          <a:xfrm>
            <a:off x="642911" y="1857365"/>
            <a:ext cx="8286808" cy="4643470"/>
          </a:xfrm>
          <a:prstGeom prst="rect">
            <a:avLst/>
          </a:prstGeom>
        </p:spPr>
        <p:txBody>
          <a:bodyPr>
            <a:normAutofit/>
          </a:bodyPr>
          <a:lstStyle/>
          <a:p>
            <a:pPr algn="just">
              <a:buNone/>
            </a:pPr>
            <a:r>
              <a:rPr lang="pt-PT" sz="1600" dirty="0" smtClean="0"/>
              <a:t>                </a:t>
            </a:r>
          </a:p>
          <a:p>
            <a:pPr>
              <a:buNone/>
            </a:pPr>
            <a:r>
              <a:rPr lang="pt-PT" sz="2000" b="1" dirty="0" smtClean="0"/>
              <a:t>Resultados da aplicação deste método:</a:t>
            </a:r>
          </a:p>
          <a:p>
            <a:pPr>
              <a:buNone/>
            </a:pPr>
            <a:endParaRPr lang="pt-PT" sz="2000" dirty="0" smtClean="0"/>
          </a:p>
          <a:p>
            <a:pPr>
              <a:buSzPct val="80000"/>
              <a:buFont typeface="Wingdings" pitchFamily="2" charset="2"/>
              <a:buChar char="q"/>
            </a:pPr>
            <a:r>
              <a:rPr lang="pt-PT" sz="2000" dirty="0" smtClean="0"/>
              <a:t>Maior dinamismo nas aulas;</a:t>
            </a:r>
          </a:p>
          <a:p>
            <a:pPr>
              <a:buSzPct val="80000"/>
              <a:buFont typeface="Wingdings" pitchFamily="2" charset="2"/>
              <a:buChar char="q"/>
            </a:pPr>
            <a:endParaRPr lang="pt-PT" sz="2000" dirty="0" smtClean="0"/>
          </a:p>
          <a:p>
            <a:pPr>
              <a:buFont typeface="Wingdings" pitchFamily="2" charset="2"/>
              <a:buChar char="q"/>
            </a:pPr>
            <a:endParaRPr lang="pt-PT" sz="2000" dirty="0" smtClean="0"/>
          </a:p>
          <a:p>
            <a:pPr>
              <a:buSzPct val="80000"/>
              <a:buFont typeface="Wingdings" pitchFamily="2" charset="2"/>
              <a:buChar char="q"/>
            </a:pPr>
            <a:r>
              <a:rPr lang="pt-PT" sz="2000" dirty="0" smtClean="0"/>
              <a:t>Atividades sistematicamente mais organizadas;</a:t>
            </a:r>
          </a:p>
          <a:p>
            <a:pPr>
              <a:buNone/>
            </a:pPr>
            <a:endParaRPr lang="pt-PT" sz="2000" dirty="0" smtClean="0"/>
          </a:p>
          <a:p>
            <a:pPr>
              <a:buNone/>
            </a:pPr>
            <a:endParaRPr lang="pt-PT" sz="2000" dirty="0" smtClean="0"/>
          </a:p>
          <a:p>
            <a:pPr>
              <a:buSzPct val="80000"/>
              <a:buFont typeface="Wingdings" pitchFamily="2" charset="2"/>
              <a:buChar char="q"/>
            </a:pPr>
            <a:r>
              <a:rPr lang="pt-PT" sz="2000" dirty="0" smtClean="0"/>
              <a:t>Planeamento, realização e discussão das atividades pelos alunos;</a:t>
            </a:r>
          </a:p>
          <a:p>
            <a:pPr>
              <a:buFont typeface="Wingdings" pitchFamily="2" charset="2"/>
              <a:buChar char="q"/>
            </a:pPr>
            <a:endParaRPr lang="pt-PT" sz="1700" dirty="0" smtClean="0"/>
          </a:p>
          <a:p>
            <a:endParaRPr lang="pt-PT" sz="1600" dirty="0" smtClean="0"/>
          </a:p>
          <a:p>
            <a:endParaRPr lang="pt-PT" sz="1600" dirty="0"/>
          </a:p>
        </p:txBody>
      </p:sp>
      <p:sp>
        <p:nvSpPr>
          <p:cNvPr id="10" name="Slide Number Placeholder 9"/>
          <p:cNvSpPr>
            <a:spLocks noGrp="1"/>
          </p:cNvSpPr>
          <p:nvPr>
            <p:ph type="sldNum" sz="quarter" idx="16"/>
          </p:nvPr>
        </p:nvSpPr>
        <p:spPr>
          <a:xfrm>
            <a:off x="8460432" y="6453336"/>
            <a:ext cx="533400" cy="244476"/>
          </a:xfrm>
        </p:spPr>
        <p:txBody>
          <a:bodyPr>
            <a:noAutofit/>
          </a:bodyPr>
          <a:lstStyle/>
          <a:p>
            <a:pPr algn="ctr"/>
            <a:fld id="{8F82E0A0-C266-4798-8C8F-B9F91E9DA37E}" type="slidenum">
              <a:rPr kumimoji="0" lang="pt-PT" b="1" smtClean="0">
                <a:solidFill>
                  <a:schemeClr val="bg1">
                    <a:lumMod val="50000"/>
                  </a:schemeClr>
                </a:solidFill>
              </a:rPr>
              <a:pPr algn="ctr"/>
              <a:t>21</a:t>
            </a:fld>
            <a:endParaRPr kumimoji="0" lang="pt-PT" dirty="0">
              <a:solidFill>
                <a:schemeClr val="bg1">
                  <a:lumMod val="50000"/>
                </a:schemeClr>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ox(in)">
                                      <p:cBhvr>
                                        <p:cTn id="7" dur="500"/>
                                        <p:tgtEl>
                                          <p:spTgt spid="6">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
                                            <p:txEl>
                                              <p:pRg st="3" end="3"/>
                                            </p:txEl>
                                          </p:spTgt>
                                        </p:tgtEl>
                                        <p:attrNameLst>
                                          <p:attrName>style.visibility</p:attrName>
                                        </p:attrNameLst>
                                      </p:cBhvr>
                                      <p:to>
                                        <p:strVal val="visible"/>
                                      </p:to>
                                    </p:set>
                                    <p:animEffect transition="in" filter="box(in)">
                                      <p:cBhvr>
                                        <p:cTn id="10" dur="500"/>
                                        <p:tgtEl>
                                          <p:spTgt spid="6">
                                            <p:txEl>
                                              <p:pRg st="3" end="3"/>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animEffect transition="in" filter="box(in)">
                                      <p:cBhvr>
                                        <p:cTn id="13" dur="500"/>
                                        <p:tgtEl>
                                          <p:spTgt spid="6">
                                            <p:txEl>
                                              <p:pRg st="6" end="6"/>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6">
                                            <p:txEl>
                                              <p:pRg st="9" end="9"/>
                                            </p:txEl>
                                          </p:spTgt>
                                        </p:tgtEl>
                                        <p:attrNameLst>
                                          <p:attrName>style.visibility</p:attrName>
                                        </p:attrNameLst>
                                      </p:cBhvr>
                                      <p:to>
                                        <p:strVal val="visible"/>
                                      </p:to>
                                    </p:set>
                                    <p:animEffect transition="in" filter="box(in)">
                                      <p:cBhvr>
                                        <p:cTn id="16"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500035" y="500043"/>
            <a:ext cx="8229600" cy="709610"/>
          </a:xfrm>
        </p:spPr>
        <p:txBody>
          <a:bodyPr>
            <a:normAutofit/>
          </a:bodyPr>
          <a:lstStyle/>
          <a:p>
            <a:r>
              <a:rPr lang="pt-PT" sz="4000" dirty="0" smtClean="0"/>
              <a:t>Conteúdos e Métodos</a:t>
            </a:r>
            <a:endParaRPr lang="pt-PT" sz="4000" dirty="0"/>
          </a:p>
        </p:txBody>
      </p:sp>
      <p:sp>
        <p:nvSpPr>
          <p:cNvPr id="6" name="Marcador de Posição de Conteúdo 2"/>
          <p:cNvSpPr>
            <a:spLocks noGrp="1"/>
          </p:cNvSpPr>
          <p:nvPr>
            <p:ph idx="4294967295"/>
          </p:nvPr>
        </p:nvSpPr>
        <p:spPr>
          <a:xfrm>
            <a:off x="642911" y="1857365"/>
            <a:ext cx="8105553" cy="4451955"/>
          </a:xfrm>
          <a:prstGeom prst="rect">
            <a:avLst/>
          </a:prstGeom>
        </p:spPr>
        <p:txBody>
          <a:bodyPr>
            <a:normAutofit/>
          </a:bodyPr>
          <a:lstStyle/>
          <a:p>
            <a:pPr algn="just">
              <a:buNone/>
            </a:pPr>
            <a:r>
              <a:rPr lang="pt-PT" sz="1600" dirty="0" smtClean="0"/>
              <a:t>               </a:t>
            </a:r>
            <a:endParaRPr lang="pt-PT" sz="1700" dirty="0" smtClean="0"/>
          </a:p>
          <a:p>
            <a:pPr>
              <a:buSzPct val="80000"/>
              <a:buFont typeface="Wingdings" pitchFamily="2" charset="2"/>
              <a:buChar char="q"/>
            </a:pPr>
            <a:r>
              <a:rPr lang="pt-PT" sz="2000" dirty="0" smtClean="0"/>
              <a:t>Interesse mais acentuado sobre o estudo do meio por parte dos professores;</a:t>
            </a:r>
          </a:p>
          <a:p>
            <a:pPr>
              <a:buFont typeface="Wingdings" pitchFamily="2" charset="2"/>
              <a:buChar char="q"/>
            </a:pPr>
            <a:endParaRPr lang="pt-PT" sz="2000" dirty="0" smtClean="0"/>
          </a:p>
          <a:p>
            <a:pPr>
              <a:buFont typeface="Wingdings" pitchFamily="2" charset="2"/>
              <a:buChar char="q"/>
            </a:pPr>
            <a:endParaRPr lang="pt-PT" sz="2000" dirty="0" smtClean="0"/>
          </a:p>
          <a:p>
            <a:pPr>
              <a:buSzPct val="80000"/>
              <a:buFont typeface="Wingdings" pitchFamily="2" charset="2"/>
              <a:buChar char="q"/>
            </a:pPr>
            <a:r>
              <a:rPr lang="pt-PT" sz="2000" dirty="0" smtClean="0"/>
              <a:t>Envolvimento das crianças é maior e mais fácil, alimentando deste modo a sua curiosidade;</a:t>
            </a:r>
          </a:p>
          <a:p>
            <a:pPr>
              <a:buFont typeface="Wingdings" pitchFamily="2" charset="2"/>
              <a:buChar char="q"/>
            </a:pPr>
            <a:endParaRPr lang="pt-PT" sz="2000" dirty="0" smtClean="0"/>
          </a:p>
          <a:p>
            <a:pPr>
              <a:buFont typeface="Wingdings" pitchFamily="2" charset="2"/>
              <a:buChar char="q"/>
            </a:pPr>
            <a:endParaRPr lang="pt-PT" sz="2000" dirty="0" smtClean="0"/>
          </a:p>
          <a:p>
            <a:pPr>
              <a:buSzPct val="80000"/>
              <a:buFont typeface="Wingdings" pitchFamily="2" charset="2"/>
              <a:buChar char="q"/>
            </a:pPr>
            <a:r>
              <a:rPr lang="pt-PT" sz="2000" dirty="0" smtClean="0"/>
              <a:t>Alunos apresentam-se mais despertos e motivados para as atividades;</a:t>
            </a:r>
          </a:p>
          <a:p>
            <a:endParaRPr lang="pt-PT" sz="1600" dirty="0" smtClean="0"/>
          </a:p>
          <a:p>
            <a:endParaRPr lang="pt-PT" sz="1600" dirty="0"/>
          </a:p>
        </p:txBody>
      </p:sp>
      <p:sp>
        <p:nvSpPr>
          <p:cNvPr id="10" name="Slide Number Placeholder 9"/>
          <p:cNvSpPr>
            <a:spLocks noGrp="1"/>
          </p:cNvSpPr>
          <p:nvPr>
            <p:ph type="sldNum" sz="quarter" idx="16"/>
          </p:nvPr>
        </p:nvSpPr>
        <p:spPr>
          <a:xfrm>
            <a:off x="8460432" y="6453336"/>
            <a:ext cx="533400" cy="244476"/>
          </a:xfrm>
        </p:spPr>
        <p:txBody>
          <a:bodyPr>
            <a:noAutofit/>
          </a:bodyPr>
          <a:lstStyle/>
          <a:p>
            <a:pPr algn="ctr"/>
            <a:fld id="{8F82E0A0-C266-4798-8C8F-B9F91E9DA37E}" type="slidenum">
              <a:rPr kumimoji="0" lang="pt-PT" b="1" smtClean="0">
                <a:solidFill>
                  <a:schemeClr val="bg1">
                    <a:lumMod val="50000"/>
                  </a:schemeClr>
                </a:solidFill>
              </a:rPr>
              <a:pPr algn="ctr"/>
              <a:t>22</a:t>
            </a:fld>
            <a:endParaRPr kumimoji="0" lang="pt-PT" dirty="0">
              <a:solidFill>
                <a:schemeClr val="bg1">
                  <a:lumMod val="50000"/>
                </a:schemeClr>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ox(in)">
                                      <p:cBhvr>
                                        <p:cTn id="7" dur="500"/>
                                        <p:tgtEl>
                                          <p:spTgt spid="6">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
                                            <p:txEl>
                                              <p:pRg st="4" end="4"/>
                                            </p:txEl>
                                          </p:spTgt>
                                        </p:tgtEl>
                                        <p:attrNameLst>
                                          <p:attrName>style.visibility</p:attrName>
                                        </p:attrNameLst>
                                      </p:cBhvr>
                                      <p:to>
                                        <p:strVal val="visible"/>
                                      </p:to>
                                    </p:set>
                                    <p:animEffect transition="in" filter="box(in)">
                                      <p:cBhvr>
                                        <p:cTn id="10" dur="500"/>
                                        <p:tgtEl>
                                          <p:spTgt spid="6">
                                            <p:txEl>
                                              <p:pRg st="4" end="4"/>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6">
                                            <p:txEl>
                                              <p:pRg st="7" end="7"/>
                                            </p:txEl>
                                          </p:spTgt>
                                        </p:tgtEl>
                                        <p:attrNameLst>
                                          <p:attrName>style.visibility</p:attrName>
                                        </p:attrNameLst>
                                      </p:cBhvr>
                                      <p:to>
                                        <p:strVal val="visible"/>
                                      </p:to>
                                    </p:set>
                                    <p:animEffect transition="in" filter="box(in)">
                                      <p:cBhvr>
                                        <p:cTn id="13"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ângulo 9">
            <a:hlinkClick r:id="rId3" action="ppaction://hlinksldjump"/>
          </p:cNvPr>
          <p:cNvSpPr/>
          <p:nvPr/>
        </p:nvSpPr>
        <p:spPr>
          <a:xfrm>
            <a:off x="2928925" y="1142985"/>
            <a:ext cx="3357587" cy="571504"/>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pt-PT" sz="2000" dirty="0" smtClean="0">
                <a:solidFill>
                  <a:schemeClr val="bg1"/>
                </a:solidFill>
              </a:rPr>
              <a:t>Componentes Psicológica e Pedagógica</a:t>
            </a:r>
            <a:endParaRPr lang="pt-PT" sz="2000" dirty="0">
              <a:solidFill>
                <a:schemeClr val="bg1"/>
              </a:solidFill>
            </a:endParaRPr>
          </a:p>
        </p:txBody>
      </p:sp>
      <p:sp>
        <p:nvSpPr>
          <p:cNvPr id="11" name="Rectângulo 10">
            <a:hlinkClick r:id="rId4" action="ppaction://hlinksldjump"/>
          </p:cNvPr>
          <p:cNvSpPr/>
          <p:nvPr/>
        </p:nvSpPr>
        <p:spPr>
          <a:xfrm>
            <a:off x="2928925" y="2214555"/>
            <a:ext cx="3357587" cy="500066"/>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pt-PT" sz="2000" dirty="0" smtClean="0">
                <a:solidFill>
                  <a:schemeClr val="bg1"/>
                </a:solidFill>
              </a:rPr>
              <a:t>Sistema Pedagógico </a:t>
            </a:r>
            <a:r>
              <a:rPr lang="pt-PT" sz="2000" dirty="0" err="1" smtClean="0">
                <a:solidFill>
                  <a:schemeClr val="bg1"/>
                </a:solidFill>
              </a:rPr>
              <a:t>Didático</a:t>
            </a:r>
            <a:endParaRPr lang="pt-PT" sz="2000" dirty="0">
              <a:solidFill>
                <a:schemeClr val="bg1"/>
              </a:solidFill>
            </a:endParaRPr>
          </a:p>
        </p:txBody>
      </p:sp>
      <p:sp>
        <p:nvSpPr>
          <p:cNvPr id="12" name="Rectângulo 11"/>
          <p:cNvSpPr/>
          <p:nvPr/>
        </p:nvSpPr>
        <p:spPr>
          <a:xfrm>
            <a:off x="285720" y="1000108"/>
            <a:ext cx="1928827" cy="857256"/>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pt-PT" sz="2000" dirty="0" smtClean="0">
                <a:solidFill>
                  <a:schemeClr val="bg1"/>
                </a:solidFill>
              </a:rPr>
              <a:t>Sistema de referencia</a:t>
            </a:r>
            <a:endParaRPr lang="pt-PT" sz="2000" dirty="0">
              <a:solidFill>
                <a:schemeClr val="bg1"/>
              </a:solidFill>
            </a:endParaRPr>
          </a:p>
        </p:txBody>
      </p:sp>
      <p:sp>
        <p:nvSpPr>
          <p:cNvPr id="13" name="Rectângulo 12"/>
          <p:cNvSpPr/>
          <p:nvPr/>
        </p:nvSpPr>
        <p:spPr>
          <a:xfrm>
            <a:off x="251520" y="2492896"/>
            <a:ext cx="1982024" cy="853266"/>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pt-PT" sz="2000" dirty="0" smtClean="0">
                <a:solidFill>
                  <a:schemeClr val="bg1"/>
                </a:solidFill>
              </a:rPr>
              <a:t>Componentes Epistemológica e cientifica </a:t>
            </a:r>
            <a:endParaRPr lang="pt-PT" sz="2000" dirty="0">
              <a:solidFill>
                <a:schemeClr val="bg1"/>
              </a:solidFill>
            </a:endParaRPr>
          </a:p>
        </p:txBody>
      </p:sp>
      <p:sp>
        <p:nvSpPr>
          <p:cNvPr id="14" name="Rectângulo 13">
            <a:hlinkClick r:id="rId5" action="ppaction://hlinksldjump"/>
          </p:cNvPr>
          <p:cNvSpPr/>
          <p:nvPr/>
        </p:nvSpPr>
        <p:spPr>
          <a:xfrm>
            <a:off x="2928925" y="3000372"/>
            <a:ext cx="3357587" cy="428628"/>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pt-PT" sz="2000" dirty="0" err="1" smtClean="0">
                <a:solidFill>
                  <a:schemeClr val="bg1"/>
                </a:solidFill>
              </a:rPr>
              <a:t>Objetivos</a:t>
            </a:r>
            <a:endParaRPr lang="pt-PT" sz="2000" dirty="0">
              <a:solidFill>
                <a:schemeClr val="bg1"/>
              </a:solidFill>
            </a:endParaRPr>
          </a:p>
        </p:txBody>
      </p:sp>
      <p:sp>
        <p:nvSpPr>
          <p:cNvPr id="15" name="Rectângulo 14">
            <a:hlinkClick r:id="rId6" action="ppaction://hlinksldjump"/>
          </p:cNvPr>
          <p:cNvSpPr/>
          <p:nvPr/>
        </p:nvSpPr>
        <p:spPr>
          <a:xfrm>
            <a:off x="2928925" y="3857628"/>
            <a:ext cx="3357587" cy="428628"/>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pt-PT" sz="2000" dirty="0" smtClean="0">
                <a:solidFill>
                  <a:schemeClr val="bg1"/>
                </a:solidFill>
              </a:rPr>
              <a:t>Atividades</a:t>
            </a:r>
            <a:endParaRPr lang="pt-PT" sz="2000" dirty="0">
              <a:solidFill>
                <a:schemeClr val="bg1"/>
              </a:solidFill>
            </a:endParaRPr>
          </a:p>
        </p:txBody>
      </p:sp>
      <p:cxnSp>
        <p:nvCxnSpPr>
          <p:cNvPr id="16" name="Conexão recta 15"/>
          <p:cNvCxnSpPr/>
          <p:nvPr/>
        </p:nvCxnSpPr>
        <p:spPr>
          <a:xfrm>
            <a:off x="1000101" y="4572008"/>
            <a:ext cx="6929487"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ângulo 16"/>
          <p:cNvSpPr/>
          <p:nvPr/>
        </p:nvSpPr>
        <p:spPr>
          <a:xfrm>
            <a:off x="251519" y="4929198"/>
            <a:ext cx="2088233" cy="73205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pt-PT" dirty="0" smtClean="0">
                <a:solidFill>
                  <a:schemeClr val="bg1"/>
                </a:solidFill>
              </a:rPr>
              <a:t>Em Tempo de Reencontro/Readaptação</a:t>
            </a:r>
            <a:endParaRPr lang="pt-PT" dirty="0">
              <a:solidFill>
                <a:schemeClr val="bg1"/>
              </a:solidFill>
            </a:endParaRPr>
          </a:p>
        </p:txBody>
      </p:sp>
      <p:sp>
        <p:nvSpPr>
          <p:cNvPr id="18" name="Rectângulo 17"/>
          <p:cNvSpPr/>
          <p:nvPr/>
        </p:nvSpPr>
        <p:spPr>
          <a:xfrm>
            <a:off x="2428860" y="4929199"/>
            <a:ext cx="1639084" cy="660041"/>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pt-PT" dirty="0" smtClean="0">
                <a:solidFill>
                  <a:schemeClr val="bg1"/>
                </a:solidFill>
              </a:rPr>
              <a:t>Tempo de sistematização</a:t>
            </a:r>
            <a:endParaRPr lang="pt-PT" dirty="0">
              <a:solidFill>
                <a:schemeClr val="bg1"/>
              </a:solidFill>
            </a:endParaRPr>
          </a:p>
        </p:txBody>
      </p:sp>
      <p:sp>
        <p:nvSpPr>
          <p:cNvPr id="19" name="Rectângulo 18"/>
          <p:cNvSpPr/>
          <p:nvPr/>
        </p:nvSpPr>
        <p:spPr>
          <a:xfrm>
            <a:off x="4429125" y="4929199"/>
            <a:ext cx="1571636" cy="71438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pt-PT" dirty="0" smtClean="0">
                <a:solidFill>
                  <a:schemeClr val="bg1"/>
                </a:solidFill>
              </a:rPr>
              <a:t>Tempo não estruturado</a:t>
            </a:r>
            <a:endParaRPr lang="pt-PT" dirty="0">
              <a:solidFill>
                <a:schemeClr val="bg1"/>
              </a:solidFill>
            </a:endParaRPr>
          </a:p>
        </p:txBody>
      </p:sp>
      <p:sp>
        <p:nvSpPr>
          <p:cNvPr id="20" name="Rectângulo 19"/>
          <p:cNvSpPr/>
          <p:nvPr/>
        </p:nvSpPr>
        <p:spPr>
          <a:xfrm>
            <a:off x="6643703" y="4929199"/>
            <a:ext cx="1428760" cy="71438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pt-PT" dirty="0" smtClean="0">
                <a:solidFill>
                  <a:schemeClr val="bg1"/>
                </a:solidFill>
              </a:rPr>
              <a:t>Tempo de acabamento</a:t>
            </a:r>
            <a:endParaRPr lang="pt-PT" dirty="0">
              <a:solidFill>
                <a:schemeClr val="bg1"/>
              </a:solidFill>
            </a:endParaRPr>
          </a:p>
        </p:txBody>
      </p:sp>
      <p:sp>
        <p:nvSpPr>
          <p:cNvPr id="21" name="Rectângulo 20">
            <a:hlinkClick r:id="rId7" action="ppaction://hlinksldjump"/>
          </p:cNvPr>
          <p:cNvSpPr/>
          <p:nvPr/>
        </p:nvSpPr>
        <p:spPr>
          <a:xfrm>
            <a:off x="1071537" y="285729"/>
            <a:ext cx="7072363" cy="500066"/>
          </a:xfrm>
          <a:prstGeom prst="rect">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pt-PT" sz="2400" dirty="0" smtClean="0">
                <a:solidFill>
                  <a:schemeClr val="bg1"/>
                </a:solidFill>
              </a:rPr>
              <a:t>Diagrama do Modelo Pedagógico</a:t>
            </a:r>
            <a:endParaRPr lang="pt-PT" sz="2400" dirty="0">
              <a:solidFill>
                <a:schemeClr val="bg1"/>
              </a:solidFill>
            </a:endParaRPr>
          </a:p>
        </p:txBody>
      </p:sp>
      <p:sp>
        <p:nvSpPr>
          <p:cNvPr id="22" name="Rectângulo 21"/>
          <p:cNvSpPr/>
          <p:nvPr/>
        </p:nvSpPr>
        <p:spPr>
          <a:xfrm>
            <a:off x="214283" y="5929331"/>
            <a:ext cx="2428892" cy="35719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pt-PT" dirty="0" smtClean="0">
                <a:solidFill>
                  <a:schemeClr val="bg1"/>
                </a:solidFill>
              </a:rPr>
              <a:t>Atividade Nuclear</a:t>
            </a:r>
            <a:endParaRPr lang="pt-PT" dirty="0">
              <a:solidFill>
                <a:schemeClr val="bg1"/>
              </a:solidFill>
            </a:endParaRPr>
          </a:p>
        </p:txBody>
      </p:sp>
      <p:sp>
        <p:nvSpPr>
          <p:cNvPr id="23" name="Rectângulo 22"/>
          <p:cNvSpPr/>
          <p:nvPr/>
        </p:nvSpPr>
        <p:spPr>
          <a:xfrm>
            <a:off x="6286513" y="6000768"/>
            <a:ext cx="2428892" cy="35719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pt-PT" dirty="0" smtClean="0">
                <a:solidFill>
                  <a:schemeClr val="bg1"/>
                </a:solidFill>
              </a:rPr>
              <a:t>Atividades decorrentes</a:t>
            </a:r>
            <a:endParaRPr lang="pt-PT" dirty="0">
              <a:solidFill>
                <a:schemeClr val="bg1"/>
              </a:solidFill>
            </a:endParaRPr>
          </a:p>
        </p:txBody>
      </p:sp>
      <p:sp>
        <p:nvSpPr>
          <p:cNvPr id="24" name="Rectângulo 23"/>
          <p:cNvSpPr/>
          <p:nvPr/>
        </p:nvSpPr>
        <p:spPr>
          <a:xfrm>
            <a:off x="3357555" y="6286521"/>
            <a:ext cx="2428892" cy="35719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pt-PT" dirty="0" smtClean="0">
                <a:solidFill>
                  <a:schemeClr val="bg1"/>
                </a:solidFill>
              </a:rPr>
              <a:t>Atividade Nuclear</a:t>
            </a:r>
            <a:endParaRPr lang="pt-PT" dirty="0">
              <a:solidFill>
                <a:schemeClr val="bg1"/>
              </a:solidFill>
            </a:endParaRPr>
          </a:p>
        </p:txBody>
      </p:sp>
      <p:cxnSp>
        <p:nvCxnSpPr>
          <p:cNvPr id="40" name="Conexão recta unidireccional 39"/>
          <p:cNvCxnSpPr>
            <a:stCxn id="11" idx="2"/>
            <a:endCxn id="14" idx="0"/>
          </p:cNvCxnSpPr>
          <p:nvPr/>
        </p:nvCxnSpPr>
        <p:spPr>
          <a:xfrm rot="5400000">
            <a:off x="4464844" y="2857497"/>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Conexão recta unidireccional 41"/>
          <p:cNvCxnSpPr>
            <a:stCxn id="14" idx="2"/>
            <a:endCxn id="15" idx="0"/>
          </p:cNvCxnSpPr>
          <p:nvPr/>
        </p:nvCxnSpPr>
        <p:spPr>
          <a:xfrm rot="5400000">
            <a:off x="4393405" y="3643314"/>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Conexão recta 43"/>
          <p:cNvCxnSpPr/>
          <p:nvPr/>
        </p:nvCxnSpPr>
        <p:spPr>
          <a:xfrm rot="5400000">
            <a:off x="821506" y="4750603"/>
            <a:ext cx="35719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Conexão recta 46"/>
          <p:cNvCxnSpPr/>
          <p:nvPr/>
        </p:nvCxnSpPr>
        <p:spPr>
          <a:xfrm rot="5400000">
            <a:off x="7750992" y="4750603"/>
            <a:ext cx="35719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Conexão recta 53"/>
          <p:cNvCxnSpPr>
            <a:stCxn id="19" idx="0"/>
          </p:cNvCxnSpPr>
          <p:nvPr/>
        </p:nvCxnSpPr>
        <p:spPr>
          <a:xfrm rot="5400000" flipH="1" flipV="1">
            <a:off x="5036348" y="4750603"/>
            <a:ext cx="35719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Conexão em ângulos rectos 57"/>
          <p:cNvCxnSpPr/>
          <p:nvPr/>
        </p:nvCxnSpPr>
        <p:spPr>
          <a:xfrm>
            <a:off x="2643175" y="6286521"/>
            <a:ext cx="714380" cy="28575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Conexão em ângulos rectos 61"/>
          <p:cNvCxnSpPr/>
          <p:nvPr/>
        </p:nvCxnSpPr>
        <p:spPr>
          <a:xfrm rot="10800000" flipV="1">
            <a:off x="5786445" y="6357959"/>
            <a:ext cx="500067" cy="17859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Conexão recta 66"/>
          <p:cNvCxnSpPr/>
          <p:nvPr/>
        </p:nvCxnSpPr>
        <p:spPr>
          <a:xfrm rot="5400000" flipH="1" flipV="1">
            <a:off x="1178696" y="5750735"/>
            <a:ext cx="35719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Conexão recta 68"/>
          <p:cNvCxnSpPr>
            <a:stCxn id="23" idx="0"/>
          </p:cNvCxnSpPr>
          <p:nvPr/>
        </p:nvCxnSpPr>
        <p:spPr>
          <a:xfrm rot="5400000" flipH="1" flipV="1">
            <a:off x="7322364" y="5822173"/>
            <a:ext cx="35719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2195736" y="1412776"/>
            <a:ext cx="7200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4572000" y="4221089"/>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10" idx="2"/>
            <a:endCxn id="11" idx="0"/>
          </p:cNvCxnSpPr>
          <p:nvPr/>
        </p:nvCxnSpPr>
        <p:spPr>
          <a:xfrm>
            <a:off x="4607719" y="1714488"/>
            <a:ext cx="0"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Slide Number Placeholder 30"/>
          <p:cNvSpPr>
            <a:spLocks noGrp="1"/>
          </p:cNvSpPr>
          <p:nvPr>
            <p:ph type="sldNum" sz="quarter" idx="16"/>
          </p:nvPr>
        </p:nvSpPr>
        <p:spPr>
          <a:xfrm>
            <a:off x="8388424" y="6613524"/>
            <a:ext cx="533400" cy="244476"/>
          </a:xfrm>
        </p:spPr>
        <p:txBody>
          <a:bodyPr>
            <a:noAutofit/>
          </a:bodyPr>
          <a:lstStyle/>
          <a:p>
            <a:fld id="{8F82E0A0-C266-4798-8C8F-B9F91E9DA37E}" type="slidenum">
              <a:rPr lang="en-US" smtClean="0">
                <a:solidFill>
                  <a:schemeClr val="bg1">
                    <a:lumMod val="50000"/>
                  </a:schemeClr>
                </a:solidFill>
              </a:rPr>
              <a:pPr/>
              <a:t>23</a:t>
            </a:fld>
            <a:endParaRPr lang="en-US" dirty="0">
              <a:solidFill>
                <a:schemeClr val="bg1">
                  <a:lumMod val="50000"/>
                </a:schemeClr>
              </a:solidFill>
            </a:endParaRPr>
          </a:p>
        </p:txBody>
      </p:sp>
      <p:cxnSp>
        <p:nvCxnSpPr>
          <p:cNvPr id="37" name="Straight Connector 36"/>
          <p:cNvCxnSpPr/>
          <p:nvPr/>
        </p:nvCxnSpPr>
        <p:spPr>
          <a:xfrm>
            <a:off x="2915816" y="4581128"/>
            <a:ext cx="0" cy="360040"/>
          </a:xfrm>
          <a:prstGeom prst="line">
            <a:avLst/>
          </a:prstGeom>
        </p:spPr>
        <p:style>
          <a:lnRef idx="1">
            <a:schemeClr val="accent1"/>
          </a:lnRef>
          <a:fillRef idx="0">
            <a:schemeClr val="accent1"/>
          </a:fillRef>
          <a:effectRef idx="0">
            <a:schemeClr val="accent1"/>
          </a:effectRef>
          <a:fontRef idx="minor">
            <a:schemeClr val="tx1"/>
          </a:fontRef>
        </p:style>
      </p:cxnSp>
      <p:sp>
        <p:nvSpPr>
          <p:cNvPr id="38" name="Rectângulo 17"/>
          <p:cNvSpPr/>
          <p:nvPr/>
        </p:nvSpPr>
        <p:spPr>
          <a:xfrm>
            <a:off x="8929717" y="857232"/>
            <a:ext cx="214283" cy="60007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9" name="Rectângulo 18"/>
          <p:cNvSpPr/>
          <p:nvPr/>
        </p:nvSpPr>
        <p:spPr>
          <a:xfrm>
            <a:off x="8929717" y="0"/>
            <a:ext cx="214283" cy="71438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35" name="Conexão recta unidireccional 34"/>
          <p:cNvCxnSpPr>
            <a:stCxn id="12" idx="2"/>
            <a:endCxn id="13" idx="0"/>
          </p:cNvCxnSpPr>
          <p:nvPr/>
        </p:nvCxnSpPr>
        <p:spPr>
          <a:xfrm flipH="1">
            <a:off x="1242532" y="1857364"/>
            <a:ext cx="7602" cy="6355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a 6"/>
          <p:cNvGraphicFramePr>
            <a:graphicFrameLocks noGrp="1"/>
          </p:cNvGraphicFramePr>
          <p:nvPr/>
        </p:nvGraphicFramePr>
        <p:xfrm>
          <a:off x="539553" y="2204864"/>
          <a:ext cx="8208911" cy="4177294"/>
        </p:xfrm>
        <a:graphic>
          <a:graphicData uri="http://schemas.openxmlformats.org/drawingml/2006/table">
            <a:tbl>
              <a:tblPr firstRow="1" bandRow="1">
                <a:tableStyleId>{5940675A-B579-460E-94D1-54222C63F5DA}</a:tableStyleId>
              </a:tblPr>
              <a:tblGrid>
                <a:gridCol w="3005047"/>
                <a:gridCol w="3099015"/>
                <a:gridCol w="2104849"/>
              </a:tblGrid>
              <a:tr h="788986">
                <a:tc>
                  <a:txBody>
                    <a:bodyPr/>
                    <a:lstStyle/>
                    <a:p>
                      <a:pPr algn="ctr"/>
                      <a:r>
                        <a:rPr lang="pt-PT" sz="2000" dirty="0" smtClean="0"/>
                        <a:t>Componente Epistemológica</a:t>
                      </a:r>
                      <a:endParaRPr lang="pt-PT" sz="2000" dirty="0"/>
                    </a:p>
                  </a:txBody>
                  <a:tcPr anchor="ctr"/>
                </a:tc>
                <a:tc>
                  <a:txBody>
                    <a:bodyPr/>
                    <a:lstStyle/>
                    <a:p>
                      <a:r>
                        <a:rPr lang="pt-PT" sz="2000" dirty="0" err="1" smtClean="0"/>
                        <a:t>Interação</a:t>
                      </a:r>
                      <a:r>
                        <a:rPr lang="pt-PT" sz="2000" dirty="0" smtClean="0"/>
                        <a:t> do sujeito com o seu próprio mundo</a:t>
                      </a:r>
                      <a:r>
                        <a:rPr lang="pt-PT" sz="2000" baseline="0" dirty="0" smtClean="0"/>
                        <a:t> e os outros</a:t>
                      </a:r>
                      <a:endParaRPr lang="pt-PT" sz="2000" dirty="0" smtClean="0"/>
                    </a:p>
                  </a:txBody>
                  <a:tcPr/>
                </a:tc>
                <a:tc rowSpan="4">
                  <a:txBody>
                    <a:bodyPr/>
                    <a:lstStyle/>
                    <a:p>
                      <a:pPr algn="ctr"/>
                      <a:r>
                        <a:rPr lang="pt-PT" sz="2000" b="1" dirty="0" smtClean="0">
                          <a:solidFill>
                            <a:schemeClr val="bg1"/>
                          </a:solidFill>
                        </a:rPr>
                        <a:t>Valorizando</a:t>
                      </a:r>
                      <a:r>
                        <a:rPr lang="pt-PT" sz="2000" b="1" baseline="0" dirty="0" smtClean="0">
                          <a:solidFill>
                            <a:schemeClr val="bg1"/>
                          </a:solidFill>
                        </a:rPr>
                        <a:t> a experimentação e a descoberta da criança</a:t>
                      </a:r>
                      <a:endParaRPr lang="pt-PT" sz="2000" b="1" dirty="0" smtClean="0">
                        <a:solidFill>
                          <a:schemeClr val="bg1"/>
                        </a:solidFill>
                      </a:endParaRPr>
                    </a:p>
                  </a:txBody>
                  <a:tcPr anchor="ctr">
                    <a:solidFill>
                      <a:schemeClr val="accent1"/>
                    </a:solidFill>
                  </a:tcPr>
                </a:tc>
              </a:tr>
              <a:tr h="1025681">
                <a:tc>
                  <a:txBody>
                    <a:bodyPr/>
                    <a:lstStyle/>
                    <a:p>
                      <a:pPr algn="ctr"/>
                      <a:r>
                        <a:rPr lang="pt-PT" sz="2000" dirty="0" smtClean="0"/>
                        <a:t>Componente</a:t>
                      </a:r>
                      <a:r>
                        <a:rPr lang="pt-PT" sz="2000" baseline="0" dirty="0" smtClean="0"/>
                        <a:t> Psicológica</a:t>
                      </a:r>
                      <a:endParaRPr lang="pt-PT" sz="2000" dirty="0"/>
                    </a:p>
                  </a:txBody>
                  <a:tcPr anchor="ctr"/>
                </a:tc>
                <a:tc>
                  <a:txBody>
                    <a:bodyPr/>
                    <a:lstStyle/>
                    <a:p>
                      <a:r>
                        <a:rPr lang="pt-PT" sz="2000" dirty="0" smtClean="0"/>
                        <a:t>Respeito pelo</a:t>
                      </a:r>
                      <a:r>
                        <a:rPr lang="pt-PT" sz="2000" baseline="0" dirty="0" smtClean="0"/>
                        <a:t> processo de desenvolvimento do aluno</a:t>
                      </a:r>
                      <a:endParaRPr lang="pt-PT" sz="2000" dirty="0"/>
                    </a:p>
                  </a:txBody>
                  <a:tcPr/>
                </a:tc>
                <a:tc vMerge="1">
                  <a:txBody>
                    <a:bodyPr/>
                    <a:lstStyle/>
                    <a:p>
                      <a:endParaRPr lang="pt-PT" dirty="0"/>
                    </a:p>
                  </a:txBody>
                  <a:tcPr/>
                </a:tc>
              </a:tr>
              <a:tr h="1356787">
                <a:tc>
                  <a:txBody>
                    <a:bodyPr/>
                    <a:lstStyle/>
                    <a:p>
                      <a:pPr algn="ctr"/>
                      <a:r>
                        <a:rPr lang="pt-PT" sz="2000" dirty="0" smtClean="0"/>
                        <a:t>Componente Pedagógica</a:t>
                      </a:r>
                      <a:endParaRPr lang="pt-PT" sz="2000" dirty="0"/>
                    </a:p>
                  </a:txBody>
                  <a:tcPr anchor="ctr"/>
                </a:tc>
                <a:tc>
                  <a:txBody>
                    <a:bodyPr/>
                    <a:lstStyle/>
                    <a:p>
                      <a:r>
                        <a:rPr lang="pt-PT" sz="2000" dirty="0" smtClean="0"/>
                        <a:t>Coerência entre o processo de ensino e os dois elementos referidos anteriormente</a:t>
                      </a:r>
                      <a:endParaRPr lang="pt-PT" sz="2000" dirty="0"/>
                    </a:p>
                  </a:txBody>
                  <a:tcPr/>
                </a:tc>
                <a:tc vMerge="1">
                  <a:txBody>
                    <a:bodyPr/>
                    <a:lstStyle/>
                    <a:p>
                      <a:endParaRPr lang="pt-PT" dirty="0"/>
                    </a:p>
                  </a:txBody>
                  <a:tcPr/>
                </a:tc>
              </a:tr>
              <a:tr h="788986">
                <a:tc>
                  <a:txBody>
                    <a:bodyPr/>
                    <a:lstStyle/>
                    <a:p>
                      <a:pPr algn="ctr"/>
                      <a:r>
                        <a:rPr lang="pt-PT" sz="2000" dirty="0" smtClean="0"/>
                        <a:t>Componente Científica</a:t>
                      </a:r>
                      <a:endParaRPr lang="pt-PT" sz="2000" dirty="0"/>
                    </a:p>
                  </a:txBody>
                  <a:tcPr anchor="ctr"/>
                </a:tc>
                <a:tc>
                  <a:txBody>
                    <a:bodyPr/>
                    <a:lstStyle/>
                    <a:p>
                      <a:r>
                        <a:rPr lang="pt-PT" sz="2000" dirty="0" smtClean="0"/>
                        <a:t>Relação entre diferentes fontes de conhecimento</a:t>
                      </a:r>
                      <a:endParaRPr lang="pt-PT" sz="2000" dirty="0"/>
                    </a:p>
                  </a:txBody>
                  <a:tcPr/>
                </a:tc>
                <a:tc vMerge="1">
                  <a:txBody>
                    <a:bodyPr/>
                    <a:lstStyle/>
                    <a:p>
                      <a:endParaRPr lang="pt-PT" dirty="0"/>
                    </a:p>
                  </a:txBody>
                  <a:tcPr/>
                </a:tc>
              </a:tr>
            </a:tbl>
          </a:graphicData>
        </a:graphic>
      </p:graphicFrame>
      <p:sp>
        <p:nvSpPr>
          <p:cNvPr id="8" name="CaixaDeTexto 7">
            <a:hlinkClick r:id="rId3" action="ppaction://hlinksldjump"/>
          </p:cNvPr>
          <p:cNvSpPr txBox="1"/>
          <p:nvPr/>
        </p:nvSpPr>
        <p:spPr>
          <a:xfrm>
            <a:off x="539552" y="620688"/>
            <a:ext cx="7143800" cy="707886"/>
          </a:xfrm>
          <a:prstGeom prst="rect">
            <a:avLst/>
          </a:prstGeom>
          <a:noFill/>
        </p:spPr>
        <p:txBody>
          <a:bodyPr wrap="square" rtlCol="0">
            <a:spAutoFit/>
          </a:bodyPr>
          <a:lstStyle/>
          <a:p>
            <a:r>
              <a:rPr lang="pt-PT" sz="4000" dirty="0" smtClean="0"/>
              <a:t>Sistema Teórico</a:t>
            </a:r>
            <a:endParaRPr lang="pt-PT" sz="4000" dirty="0"/>
          </a:p>
        </p:txBody>
      </p:sp>
      <p:sp>
        <p:nvSpPr>
          <p:cNvPr id="10" name="Slide Number Placeholder 9"/>
          <p:cNvSpPr>
            <a:spLocks noGrp="1"/>
          </p:cNvSpPr>
          <p:nvPr>
            <p:ph type="sldNum" sz="quarter" idx="16"/>
          </p:nvPr>
        </p:nvSpPr>
        <p:spPr>
          <a:xfrm>
            <a:off x="8388424" y="6453336"/>
            <a:ext cx="533400" cy="244476"/>
          </a:xfrm>
        </p:spPr>
        <p:txBody>
          <a:bodyPr>
            <a:noAutofit/>
          </a:bodyPr>
          <a:lstStyle/>
          <a:p>
            <a:pPr algn="ctr"/>
            <a:fld id="{8F82E0A0-C266-4798-8C8F-B9F91E9DA37E}" type="slidenum">
              <a:rPr kumimoji="0" lang="pt-PT" b="1" smtClean="0">
                <a:solidFill>
                  <a:schemeClr val="bg1">
                    <a:lumMod val="50000"/>
                  </a:schemeClr>
                </a:solidFill>
              </a:rPr>
              <a:pPr algn="ctr"/>
              <a:t>24</a:t>
            </a:fld>
            <a:endParaRPr kumimoji="0" lang="pt-PT" dirty="0">
              <a:solidFill>
                <a:schemeClr val="bg1">
                  <a:lumMod val="50000"/>
                </a:schemeClr>
              </a:solidFill>
            </a:endParaRPr>
          </a:p>
        </p:txBody>
      </p:sp>
    </p:spTree>
  </p:cSld>
  <p:clrMapOvr>
    <a:masterClrMapping/>
  </p:clrMapOvr>
  <p:transition spd="med">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ângulo 7">
            <a:hlinkClick r:id="rId3" action="ppaction://hlinksldjump"/>
          </p:cNvPr>
          <p:cNvSpPr/>
          <p:nvPr/>
        </p:nvSpPr>
        <p:spPr>
          <a:xfrm>
            <a:off x="3203848" y="2492897"/>
            <a:ext cx="2304256" cy="57606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2400" b="1" dirty="0" err="1" smtClean="0"/>
              <a:t>Objetivos</a:t>
            </a:r>
            <a:endParaRPr lang="pt-PT" sz="2400" b="1" dirty="0"/>
          </a:p>
        </p:txBody>
      </p:sp>
      <p:sp>
        <p:nvSpPr>
          <p:cNvPr id="9" name="Rectângulo 8">
            <a:hlinkClick r:id="rId4" action="ppaction://hlinksldjump"/>
          </p:cNvPr>
          <p:cNvSpPr/>
          <p:nvPr/>
        </p:nvSpPr>
        <p:spPr>
          <a:xfrm>
            <a:off x="3203848" y="3573017"/>
            <a:ext cx="2376264" cy="57606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2400" b="1" dirty="0" smtClean="0"/>
              <a:t>Atividades</a:t>
            </a:r>
            <a:endParaRPr lang="pt-PT" sz="2400" b="1" dirty="0"/>
          </a:p>
        </p:txBody>
      </p:sp>
      <p:sp>
        <p:nvSpPr>
          <p:cNvPr id="10" name="Rectângulo 9">
            <a:hlinkClick r:id="rId5" action="ppaction://hlinksldjump"/>
          </p:cNvPr>
          <p:cNvSpPr/>
          <p:nvPr/>
        </p:nvSpPr>
        <p:spPr>
          <a:xfrm>
            <a:off x="3203848" y="4653137"/>
            <a:ext cx="2376264" cy="57606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2400" b="1" dirty="0" smtClean="0"/>
              <a:t>Avaliação</a:t>
            </a:r>
            <a:endParaRPr lang="pt-PT" sz="2400" b="1" dirty="0"/>
          </a:p>
        </p:txBody>
      </p:sp>
      <p:sp>
        <p:nvSpPr>
          <p:cNvPr id="11" name="Rectangle 10">
            <a:hlinkClick r:id="rId6" action="ppaction://hlinksldjump"/>
          </p:cNvPr>
          <p:cNvSpPr/>
          <p:nvPr/>
        </p:nvSpPr>
        <p:spPr>
          <a:xfrm>
            <a:off x="611560" y="620688"/>
            <a:ext cx="7848872" cy="707886"/>
          </a:xfrm>
          <a:prstGeom prst="rect">
            <a:avLst/>
          </a:prstGeom>
        </p:spPr>
        <p:txBody>
          <a:bodyPr wrap="square">
            <a:spAutoFit/>
          </a:bodyPr>
          <a:lstStyle/>
          <a:p>
            <a:r>
              <a:rPr lang="pt-PT" sz="4000" dirty="0" smtClean="0"/>
              <a:t>Sistema Pedagógico/Didático</a:t>
            </a:r>
            <a:endParaRPr lang="en-US" sz="4000" dirty="0"/>
          </a:p>
        </p:txBody>
      </p:sp>
      <p:cxnSp>
        <p:nvCxnSpPr>
          <p:cNvPr id="13" name="Straight Connector 12"/>
          <p:cNvCxnSpPr/>
          <p:nvPr/>
        </p:nvCxnSpPr>
        <p:spPr>
          <a:xfrm>
            <a:off x="1763688" y="2276872"/>
            <a:ext cx="0" cy="2808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835696" y="2708920"/>
            <a:ext cx="0" cy="28083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Slide Number Placeholder 21"/>
          <p:cNvSpPr>
            <a:spLocks noGrp="1"/>
          </p:cNvSpPr>
          <p:nvPr>
            <p:ph type="sldNum" sz="quarter" idx="16"/>
          </p:nvPr>
        </p:nvSpPr>
        <p:spPr/>
        <p:txBody>
          <a:bodyPr>
            <a:noAutofit/>
          </a:bodyPr>
          <a:lstStyle/>
          <a:p>
            <a:pPr algn="ctr"/>
            <a:fld id="{8F82E0A0-C266-4798-8C8F-B9F91E9DA37E}" type="slidenum">
              <a:rPr kumimoji="0" lang="pt-PT" b="1" smtClean="0">
                <a:solidFill>
                  <a:schemeClr val="bg1">
                    <a:lumMod val="50000"/>
                  </a:schemeClr>
                </a:solidFill>
              </a:rPr>
              <a:pPr algn="ctr"/>
              <a:t>25</a:t>
            </a:fld>
            <a:endParaRPr kumimoji="0" lang="pt-PT" dirty="0">
              <a:solidFill>
                <a:schemeClr val="bg1">
                  <a:lumMod val="50000"/>
                </a:schemeClr>
              </a:solidFill>
            </a:endParaRPr>
          </a:p>
        </p:txBody>
      </p:sp>
    </p:spTree>
  </p:cSld>
  <p:clrMapOvr>
    <a:masterClrMapping/>
  </p:clrMapOvr>
  <p:transition spd="med">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ângulo 4"/>
          <p:cNvSpPr/>
          <p:nvPr/>
        </p:nvSpPr>
        <p:spPr>
          <a:xfrm>
            <a:off x="683568" y="2564904"/>
            <a:ext cx="7704856" cy="2554545"/>
          </a:xfrm>
          <a:prstGeom prst="rect">
            <a:avLst/>
          </a:prstGeom>
        </p:spPr>
        <p:txBody>
          <a:bodyPr wrap="square">
            <a:spAutoFit/>
          </a:bodyPr>
          <a:lstStyle/>
          <a:p>
            <a:pPr algn="ctr"/>
            <a:r>
              <a:rPr lang="pt-PT" sz="2000" b="1" dirty="0" smtClean="0"/>
              <a:t>OBJETIVOS</a:t>
            </a:r>
          </a:p>
          <a:p>
            <a:pPr algn="ctr"/>
            <a:endParaRPr lang="pt-PT" sz="2000" b="1" dirty="0" smtClean="0"/>
          </a:p>
          <a:p>
            <a:pPr algn="ctr"/>
            <a:endParaRPr lang="pt-PT" sz="2000" b="1" dirty="0" smtClean="0"/>
          </a:p>
          <a:p>
            <a:pPr algn="just">
              <a:buNone/>
            </a:pPr>
            <a:r>
              <a:rPr lang="pt-PT" sz="2000" dirty="0" smtClean="0"/>
              <a:t>Os objetivos  são considerados como linhas orientadoras da construção das atividades.</a:t>
            </a:r>
          </a:p>
          <a:p>
            <a:pPr algn="just">
              <a:buNone/>
            </a:pPr>
            <a:endParaRPr lang="pt-PT" sz="2000" dirty="0" smtClean="0"/>
          </a:p>
          <a:p>
            <a:pPr algn="just">
              <a:buNone/>
            </a:pPr>
            <a:r>
              <a:rPr lang="pt-PT" sz="2000" dirty="0" smtClean="0"/>
              <a:t>Trata-se de construir uma pedagogia com objetivos e não uma pedagogia por objetivos.</a:t>
            </a:r>
          </a:p>
        </p:txBody>
      </p:sp>
      <p:sp>
        <p:nvSpPr>
          <p:cNvPr id="4" name="Rectangle 3">
            <a:hlinkClick r:id="rId3" action="ppaction://hlinksldjump"/>
          </p:cNvPr>
          <p:cNvSpPr/>
          <p:nvPr/>
        </p:nvSpPr>
        <p:spPr>
          <a:xfrm>
            <a:off x="611560" y="620689"/>
            <a:ext cx="7128792" cy="707886"/>
          </a:xfrm>
          <a:prstGeom prst="rect">
            <a:avLst/>
          </a:prstGeom>
        </p:spPr>
        <p:txBody>
          <a:bodyPr wrap="square">
            <a:spAutoFit/>
          </a:bodyPr>
          <a:lstStyle/>
          <a:p>
            <a:r>
              <a:rPr lang="pt-PT" sz="4000" dirty="0" smtClean="0"/>
              <a:t>Sistema Pedagógico/Didático</a:t>
            </a:r>
            <a:endParaRPr lang="en-US" sz="4000" dirty="0"/>
          </a:p>
        </p:txBody>
      </p:sp>
      <p:sp>
        <p:nvSpPr>
          <p:cNvPr id="11" name="Slide Number Placeholder 10"/>
          <p:cNvSpPr>
            <a:spLocks noGrp="1"/>
          </p:cNvSpPr>
          <p:nvPr>
            <p:ph type="sldNum" sz="quarter" idx="16"/>
          </p:nvPr>
        </p:nvSpPr>
        <p:spPr/>
        <p:txBody>
          <a:bodyPr>
            <a:noAutofit/>
          </a:bodyPr>
          <a:lstStyle/>
          <a:p>
            <a:pPr algn="ctr"/>
            <a:fld id="{8F82E0A0-C266-4798-8C8F-B9F91E9DA37E}" type="slidenum">
              <a:rPr kumimoji="0" lang="pt-PT" b="1" smtClean="0">
                <a:solidFill>
                  <a:schemeClr val="bg1">
                    <a:lumMod val="50000"/>
                  </a:schemeClr>
                </a:solidFill>
              </a:rPr>
              <a:pPr algn="ctr"/>
              <a:t>26</a:t>
            </a:fld>
            <a:endParaRPr kumimoji="0" lang="pt-PT" dirty="0">
              <a:solidFill>
                <a:schemeClr val="bg1">
                  <a:lumMod val="50000"/>
                </a:schemeClr>
              </a:solidFill>
            </a:endParaRPr>
          </a:p>
        </p:txBody>
      </p:sp>
    </p:spTree>
  </p:cSld>
  <p:clrMapOvr>
    <a:masterClrMapping/>
  </p:clrMapOvr>
  <p:transition spd="med">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ângulo 5"/>
          <p:cNvSpPr/>
          <p:nvPr/>
        </p:nvSpPr>
        <p:spPr>
          <a:xfrm>
            <a:off x="539552" y="1700809"/>
            <a:ext cx="7632848" cy="646331"/>
          </a:xfrm>
          <a:prstGeom prst="rect">
            <a:avLst/>
          </a:prstGeom>
        </p:spPr>
        <p:txBody>
          <a:bodyPr wrap="square">
            <a:spAutoFit/>
          </a:bodyPr>
          <a:lstStyle/>
          <a:p>
            <a:pPr algn="just">
              <a:buNone/>
            </a:pPr>
            <a:r>
              <a:rPr lang="pt-PT" dirty="0" smtClean="0"/>
              <a:t>A organização do tempo nas atividades desenvolvidas é fundamental e encontra-se demarcado em três etapas:</a:t>
            </a:r>
          </a:p>
        </p:txBody>
      </p:sp>
      <p:sp>
        <p:nvSpPr>
          <p:cNvPr id="7" name="CaixaDeTexto 6"/>
          <p:cNvSpPr txBox="1"/>
          <p:nvPr/>
        </p:nvSpPr>
        <p:spPr>
          <a:xfrm>
            <a:off x="827584" y="3573016"/>
            <a:ext cx="2448272" cy="369332"/>
          </a:xfrm>
          <a:prstGeom prst="rect">
            <a:avLst/>
          </a:prstGeom>
          <a:noFill/>
        </p:spPr>
        <p:txBody>
          <a:bodyPr wrap="square" rtlCol="0">
            <a:spAutoFit/>
          </a:bodyPr>
          <a:lstStyle/>
          <a:p>
            <a:endParaRPr lang="pt-PT" dirty="0"/>
          </a:p>
        </p:txBody>
      </p:sp>
      <p:graphicFrame>
        <p:nvGraphicFramePr>
          <p:cNvPr id="13" name="Tabela 12"/>
          <p:cNvGraphicFramePr>
            <a:graphicFrameLocks noGrp="1"/>
          </p:cNvGraphicFramePr>
          <p:nvPr/>
        </p:nvGraphicFramePr>
        <p:xfrm>
          <a:off x="899592" y="2420888"/>
          <a:ext cx="6709928" cy="4032449"/>
        </p:xfrm>
        <a:graphic>
          <a:graphicData uri="http://schemas.openxmlformats.org/drawingml/2006/table">
            <a:tbl>
              <a:tblPr firstRow="1" bandRow="1">
                <a:tableStyleId>{5940675A-B579-460E-94D1-54222C63F5DA}</a:tableStyleId>
              </a:tblPr>
              <a:tblGrid>
                <a:gridCol w="6709928"/>
              </a:tblGrid>
              <a:tr h="364436">
                <a:tc>
                  <a:txBody>
                    <a:bodyPr/>
                    <a:lstStyle/>
                    <a:p>
                      <a:pPr algn="ctr"/>
                      <a:r>
                        <a:rPr lang="pt-PT" sz="1800" b="1" dirty="0" smtClean="0">
                          <a:solidFill>
                            <a:schemeClr val="bg1"/>
                          </a:solidFill>
                        </a:rPr>
                        <a:t>O tempo de reencontro/readaptação</a:t>
                      </a:r>
                      <a:endParaRPr lang="pt-PT" sz="1800" b="1" dirty="0">
                        <a:solidFill>
                          <a:schemeClr val="bg1"/>
                        </a:solidFill>
                      </a:endParaRPr>
                    </a:p>
                  </a:txBody>
                  <a:tcPr marL="83536" marR="83536" marT="41768" marB="41768">
                    <a:solidFill>
                      <a:schemeClr val="accent1"/>
                    </a:solidFill>
                  </a:tcPr>
                </a:tc>
              </a:tr>
              <a:tr h="65314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PT" sz="1800" b="0" dirty="0" smtClean="0"/>
                        <a:t>Preparação do clima psicológico ao desenvolvimento do processo de aprendizagem sistematizada.</a:t>
                      </a:r>
                    </a:p>
                  </a:txBody>
                  <a:tcPr marL="83536" marR="83536" marT="41768" marB="41768"/>
                </a:tc>
              </a:tr>
              <a:tr h="364436">
                <a:tc>
                  <a:txBody>
                    <a:bodyPr/>
                    <a:lstStyle/>
                    <a:p>
                      <a:pPr algn="ctr"/>
                      <a:r>
                        <a:rPr lang="pt-PT" sz="1800" b="1" dirty="0" smtClean="0">
                          <a:solidFill>
                            <a:schemeClr val="bg1"/>
                          </a:solidFill>
                        </a:rPr>
                        <a:t>O tempo de sistematização</a:t>
                      </a:r>
                      <a:endParaRPr lang="pt-PT" sz="1800" b="1" dirty="0">
                        <a:solidFill>
                          <a:schemeClr val="bg1"/>
                        </a:solidFill>
                      </a:endParaRPr>
                    </a:p>
                  </a:txBody>
                  <a:tcPr marL="83536" marR="83536" marT="41768" marB="41768">
                    <a:solidFill>
                      <a:schemeClr val="accent1"/>
                    </a:solidFill>
                  </a:tcPr>
                </a:tc>
              </a:tr>
              <a:tr h="6531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sz="1800" dirty="0" smtClean="0"/>
                        <a:t>Centra-se nas atividades nucleares e decorrentes. Tempo forte de aprendizagem dos conteúdos programáticos.</a:t>
                      </a:r>
                    </a:p>
                  </a:txBody>
                  <a:tcPr marL="83536" marR="83536" marT="41768" marB="41768"/>
                </a:tc>
              </a:tr>
              <a:tr h="364436">
                <a:tc>
                  <a:txBody>
                    <a:bodyPr/>
                    <a:lstStyle/>
                    <a:p>
                      <a:pPr algn="ctr"/>
                      <a:r>
                        <a:rPr lang="pt-PT" sz="1800" b="1" dirty="0" smtClean="0">
                          <a:solidFill>
                            <a:schemeClr val="bg1"/>
                          </a:solidFill>
                        </a:rPr>
                        <a:t>Tempo de Acabamento</a:t>
                      </a:r>
                    </a:p>
                  </a:txBody>
                  <a:tcPr marL="83536" marR="83536" marT="41768" marB="41768">
                    <a:solidFill>
                      <a:schemeClr val="accent1"/>
                    </a:solidFill>
                  </a:tcPr>
                </a:tc>
              </a:tr>
              <a:tr h="1632857">
                <a:tc>
                  <a:txBody>
                    <a:bodyPr/>
                    <a:lstStyle/>
                    <a:p>
                      <a:pPr marL="0" marR="0" indent="0" algn="l" defTabSz="914400" rtl="0" eaLnBrk="1" fontAlgn="auto" latinLnBrk="0" hangingPunct="1">
                        <a:lnSpc>
                          <a:spcPct val="100000"/>
                        </a:lnSpc>
                        <a:spcBef>
                          <a:spcPts val="0"/>
                        </a:spcBef>
                        <a:spcAft>
                          <a:spcPts val="0"/>
                        </a:spcAft>
                        <a:buClr>
                          <a:schemeClr val="accent2"/>
                        </a:buClr>
                        <a:buSzTx/>
                        <a:buFont typeface="Wingdings" pitchFamily="2" charset="2"/>
                        <a:buChar char="q"/>
                        <a:tabLst/>
                        <a:defRPr/>
                      </a:pPr>
                      <a:r>
                        <a:rPr lang="pt-PT" sz="1800" baseline="0" dirty="0" smtClean="0"/>
                        <a:t> Tempo não estruturado - </a:t>
                      </a:r>
                      <a:r>
                        <a:rPr lang="pt-PT" sz="1800" dirty="0" smtClean="0"/>
                        <a:t>Momento em que a criança termina o trabalho ou fazem outros trabalhos não programados.</a:t>
                      </a:r>
                      <a:endParaRPr lang="pt-PT" sz="1800" baseline="0" dirty="0" smtClean="0"/>
                    </a:p>
                    <a:p>
                      <a:pPr marL="0" marR="0" indent="0" algn="l" defTabSz="914400" rtl="0" eaLnBrk="1" fontAlgn="auto" latinLnBrk="0" hangingPunct="1">
                        <a:lnSpc>
                          <a:spcPct val="100000"/>
                        </a:lnSpc>
                        <a:spcBef>
                          <a:spcPts val="0"/>
                        </a:spcBef>
                        <a:spcAft>
                          <a:spcPts val="0"/>
                        </a:spcAft>
                        <a:buClr>
                          <a:srgbClr val="FF0000"/>
                        </a:buClr>
                        <a:buSzTx/>
                        <a:buFont typeface="Wingdings" pitchFamily="2" charset="2"/>
                        <a:buChar char="q"/>
                        <a:tabLst/>
                        <a:defRPr/>
                      </a:pPr>
                      <a:r>
                        <a:rPr lang="pt-PT" sz="1800" baseline="0" dirty="0" smtClean="0"/>
                        <a:t> Tempo de Acabamento - </a:t>
                      </a:r>
                      <a:r>
                        <a:rPr lang="pt-PT" sz="1800" dirty="0" smtClean="0"/>
                        <a:t>Encerra o conjunto de atividades e tem lugar a avaliação. É um momento de grande valor psicopedagógico.</a:t>
                      </a:r>
                    </a:p>
                  </a:txBody>
                  <a:tcPr marL="83536" marR="83536" marT="41768" marB="41768"/>
                </a:tc>
              </a:tr>
            </a:tbl>
          </a:graphicData>
        </a:graphic>
      </p:graphicFrame>
      <p:sp>
        <p:nvSpPr>
          <p:cNvPr id="9" name="Rectangle 8">
            <a:hlinkClick r:id="rId3" action="ppaction://hlinksldjump"/>
          </p:cNvPr>
          <p:cNvSpPr/>
          <p:nvPr/>
        </p:nvSpPr>
        <p:spPr>
          <a:xfrm>
            <a:off x="539552" y="620688"/>
            <a:ext cx="7056784" cy="707886"/>
          </a:xfrm>
          <a:prstGeom prst="rect">
            <a:avLst/>
          </a:prstGeom>
        </p:spPr>
        <p:txBody>
          <a:bodyPr wrap="square">
            <a:spAutoFit/>
          </a:bodyPr>
          <a:lstStyle/>
          <a:p>
            <a:r>
              <a:rPr lang="pt-PT" sz="4000" dirty="0" smtClean="0"/>
              <a:t>Sistema Pedagógico/Didático</a:t>
            </a:r>
            <a:endParaRPr lang="en-US" sz="4000" dirty="0"/>
          </a:p>
        </p:txBody>
      </p:sp>
      <p:sp>
        <p:nvSpPr>
          <p:cNvPr id="15" name="Slide Number Placeholder 14"/>
          <p:cNvSpPr>
            <a:spLocks noGrp="1"/>
          </p:cNvSpPr>
          <p:nvPr>
            <p:ph type="sldNum" sz="quarter" idx="16"/>
          </p:nvPr>
        </p:nvSpPr>
        <p:spPr/>
        <p:txBody>
          <a:bodyPr>
            <a:noAutofit/>
          </a:bodyPr>
          <a:lstStyle/>
          <a:p>
            <a:pPr algn="ctr"/>
            <a:fld id="{8F82E0A0-C266-4798-8C8F-B9F91E9DA37E}" type="slidenum">
              <a:rPr kumimoji="0" lang="pt-PT" b="1" smtClean="0">
                <a:solidFill>
                  <a:schemeClr val="bg1">
                    <a:lumMod val="50000"/>
                  </a:schemeClr>
                </a:solidFill>
              </a:rPr>
              <a:pPr algn="ctr"/>
              <a:t>27</a:t>
            </a:fld>
            <a:endParaRPr kumimoji="0" lang="pt-PT" dirty="0">
              <a:solidFill>
                <a:schemeClr val="bg1">
                  <a:lumMod val="50000"/>
                </a:schemeClr>
              </a:solidFill>
            </a:endParaRPr>
          </a:p>
        </p:txBody>
      </p:sp>
    </p:spTree>
  </p:cSld>
  <p:clrMapOvr>
    <a:masterClrMapping/>
  </p:clrMapOvr>
  <p:transition spd="med">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Posição de Conteúdo 2"/>
          <p:cNvSpPr>
            <a:spLocks noGrp="1"/>
          </p:cNvSpPr>
          <p:nvPr>
            <p:ph idx="4294967295"/>
          </p:nvPr>
        </p:nvSpPr>
        <p:spPr>
          <a:xfrm>
            <a:off x="539552" y="2564904"/>
            <a:ext cx="7992888" cy="3816424"/>
          </a:xfrm>
          <a:prstGeom prst="rect">
            <a:avLst/>
          </a:prstGeom>
        </p:spPr>
        <p:txBody>
          <a:bodyPr>
            <a:normAutofit lnSpcReduction="10000"/>
          </a:bodyPr>
          <a:lstStyle/>
          <a:p>
            <a:pPr>
              <a:buSzPct val="100000"/>
              <a:buFont typeface="Wingdings" pitchFamily="2" charset="2"/>
              <a:buChar char="q"/>
            </a:pPr>
            <a:r>
              <a:rPr lang="pt-PT" sz="2000" dirty="0" smtClean="0"/>
              <a:t>A avaliação das aprendizagens centra-se na avaliação formativa influenciadora do processo de desenvolvimento</a:t>
            </a:r>
          </a:p>
          <a:p>
            <a:pPr>
              <a:buNone/>
            </a:pPr>
            <a:endParaRPr lang="pt-PT" sz="2000" dirty="0" smtClean="0"/>
          </a:p>
          <a:p>
            <a:pPr>
              <a:buSzPct val="100000"/>
              <a:buFont typeface="Wingdings" pitchFamily="2" charset="2"/>
              <a:buChar char="q"/>
            </a:pPr>
            <a:r>
              <a:rPr lang="pt-PT" sz="2000" dirty="0" smtClean="0"/>
              <a:t>Utiliza as modalidades de diagnóstico e sumativa, e apostam na auto avaliação;</a:t>
            </a:r>
          </a:p>
          <a:p>
            <a:pPr>
              <a:buNone/>
            </a:pPr>
            <a:endParaRPr lang="pt-PT" sz="2000" dirty="0" smtClean="0"/>
          </a:p>
          <a:p>
            <a:pPr>
              <a:buSzPct val="100000"/>
              <a:buFont typeface="Wingdings" pitchFamily="2" charset="2"/>
              <a:buChar char="q"/>
            </a:pPr>
            <a:r>
              <a:rPr lang="pt-PT" sz="2000" dirty="0" smtClean="0"/>
              <a:t>Tem em vista a progressão pessoal e a autonomia das crianças, que se encontram diretamente implicadas no processo; </a:t>
            </a:r>
          </a:p>
          <a:p>
            <a:pPr>
              <a:buNone/>
            </a:pPr>
            <a:endParaRPr lang="pt-PT" sz="2000" dirty="0" smtClean="0"/>
          </a:p>
          <a:p>
            <a:pPr>
              <a:buSzPct val="100000"/>
              <a:buFont typeface="Wingdings" pitchFamily="2" charset="2"/>
              <a:buChar char="q"/>
            </a:pPr>
            <a:r>
              <a:rPr lang="pt-PT" sz="2000" dirty="0" smtClean="0"/>
              <a:t>Permite ao educador orientar, reformular e adequar as atividades pedagógicas;</a:t>
            </a:r>
          </a:p>
          <a:p>
            <a:endParaRPr lang="pt-PT" dirty="0" smtClean="0"/>
          </a:p>
          <a:p>
            <a:endParaRPr lang="pt-PT" dirty="0" smtClean="0"/>
          </a:p>
          <a:p>
            <a:pPr>
              <a:buNone/>
            </a:pPr>
            <a:endParaRPr lang="pt-PT" dirty="0" smtClean="0"/>
          </a:p>
        </p:txBody>
      </p:sp>
      <p:sp>
        <p:nvSpPr>
          <p:cNvPr id="8" name="Rectangle 7">
            <a:hlinkClick r:id="rId3" action="ppaction://hlinksldjump"/>
          </p:cNvPr>
          <p:cNvSpPr/>
          <p:nvPr/>
        </p:nvSpPr>
        <p:spPr>
          <a:xfrm>
            <a:off x="611560" y="620689"/>
            <a:ext cx="6696744" cy="707886"/>
          </a:xfrm>
          <a:prstGeom prst="rect">
            <a:avLst/>
          </a:prstGeom>
        </p:spPr>
        <p:txBody>
          <a:bodyPr wrap="square">
            <a:spAutoFit/>
          </a:bodyPr>
          <a:lstStyle/>
          <a:p>
            <a:r>
              <a:rPr lang="pt-PT" sz="4000" dirty="0" smtClean="0"/>
              <a:t>Sistema Pedagógico/Didático</a:t>
            </a:r>
            <a:endParaRPr lang="en-US" sz="4000" dirty="0"/>
          </a:p>
        </p:txBody>
      </p:sp>
      <p:sp>
        <p:nvSpPr>
          <p:cNvPr id="10" name="Rectangle 9">
            <a:hlinkClick r:id="rId4" action="ppaction://hlinksldjump"/>
          </p:cNvPr>
          <p:cNvSpPr/>
          <p:nvPr/>
        </p:nvSpPr>
        <p:spPr>
          <a:xfrm>
            <a:off x="611560" y="1844825"/>
            <a:ext cx="5616624" cy="584775"/>
          </a:xfrm>
          <a:prstGeom prst="rect">
            <a:avLst/>
          </a:prstGeom>
        </p:spPr>
        <p:txBody>
          <a:bodyPr wrap="square">
            <a:spAutoFit/>
          </a:bodyPr>
          <a:lstStyle/>
          <a:p>
            <a:r>
              <a:rPr lang="pt-PT" sz="3200" dirty="0" smtClean="0"/>
              <a:t>Avaliação</a:t>
            </a:r>
            <a:endParaRPr lang="en-US" sz="3200" dirty="0"/>
          </a:p>
        </p:txBody>
      </p:sp>
      <p:sp>
        <p:nvSpPr>
          <p:cNvPr id="15" name="Slide Number Placeholder 14"/>
          <p:cNvSpPr>
            <a:spLocks noGrp="1"/>
          </p:cNvSpPr>
          <p:nvPr>
            <p:ph type="sldNum" sz="quarter" idx="16"/>
          </p:nvPr>
        </p:nvSpPr>
        <p:spPr>
          <a:xfrm>
            <a:off x="8460432" y="6352876"/>
            <a:ext cx="533400" cy="244476"/>
          </a:xfrm>
        </p:spPr>
        <p:txBody>
          <a:bodyPr>
            <a:noAutofit/>
          </a:bodyPr>
          <a:lstStyle/>
          <a:p>
            <a:pPr algn="ctr"/>
            <a:fld id="{8F82E0A0-C266-4798-8C8F-B9F91E9DA37E}" type="slidenum">
              <a:rPr kumimoji="0" lang="pt-PT" b="1" smtClean="0">
                <a:solidFill>
                  <a:schemeClr val="bg1">
                    <a:lumMod val="50000"/>
                  </a:schemeClr>
                </a:solidFill>
              </a:rPr>
              <a:pPr algn="ctr"/>
              <a:t>28</a:t>
            </a:fld>
            <a:endParaRPr kumimoji="0" lang="pt-PT" dirty="0">
              <a:solidFill>
                <a:schemeClr val="bg1">
                  <a:lumMod val="50000"/>
                </a:schemeClr>
              </a:solidFill>
            </a:endParaRPr>
          </a:p>
        </p:txBody>
      </p:sp>
    </p:spTree>
  </p:cSld>
  <p:clrMapOvr>
    <a:masterClrMapping/>
  </p:clrMapOvr>
  <p:transition spd="med">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nvGraphicFramePr>
        <p:xfrm>
          <a:off x="611560" y="2060848"/>
          <a:ext cx="7632848" cy="3809255"/>
        </p:xfrm>
        <a:graphic>
          <a:graphicData uri="http://schemas.openxmlformats.org/drawingml/2006/table">
            <a:tbl>
              <a:tblPr firstRow="1" bandRow="1">
                <a:tableStyleId>{5940675A-B579-460E-94D1-54222C63F5DA}</a:tableStyleId>
              </a:tblPr>
              <a:tblGrid>
                <a:gridCol w="7632848"/>
              </a:tblGrid>
              <a:tr h="339694">
                <a:tc>
                  <a:txBody>
                    <a:bodyPr/>
                    <a:lstStyle/>
                    <a:p>
                      <a:pPr algn="ctr"/>
                      <a:r>
                        <a:rPr lang="pt-PT" sz="1800" b="1" dirty="0" smtClean="0">
                          <a:solidFill>
                            <a:schemeClr val="bg1"/>
                          </a:solidFill>
                        </a:rPr>
                        <a:t> Avaliação Diagnóstica</a:t>
                      </a:r>
                      <a:endParaRPr lang="pt-PT" sz="1800" b="1" dirty="0">
                        <a:solidFill>
                          <a:schemeClr val="bg1"/>
                        </a:solidFill>
                      </a:endParaRPr>
                    </a:p>
                  </a:txBody>
                  <a:tcPr>
                    <a:solidFill>
                      <a:schemeClr val="accent1"/>
                    </a:solidFill>
                  </a:tcPr>
                </a:tc>
              </a:tr>
              <a:tr h="1104005">
                <a:tc>
                  <a:txBody>
                    <a:bodyPr/>
                    <a:lstStyle/>
                    <a:p>
                      <a:pPr algn="just"/>
                      <a:r>
                        <a:rPr lang="pt-PT" sz="1800" dirty="0" smtClean="0"/>
                        <a:t>Ocorre no início do projeto a desenvolver, não tem qualquer interação classificativa, e o seu objetivo é o de identificar o posicionamento das crianças em relação ao seu desenvolvimento naquele contexto e acontece o mesmo com a formativa.</a:t>
                      </a:r>
                    </a:p>
                  </a:txBody>
                  <a:tcPr/>
                </a:tc>
              </a:tr>
              <a:tr h="339694">
                <a:tc>
                  <a:txBody>
                    <a:bodyPr/>
                    <a:lstStyle/>
                    <a:p>
                      <a:pPr algn="ctr"/>
                      <a:r>
                        <a:rPr lang="pt-PT" sz="1800" b="1" dirty="0" smtClean="0">
                          <a:solidFill>
                            <a:schemeClr val="bg1"/>
                          </a:solidFill>
                        </a:rPr>
                        <a:t>Avaliação</a:t>
                      </a:r>
                      <a:r>
                        <a:rPr lang="pt-PT" sz="1800" b="1" baseline="0" dirty="0" smtClean="0">
                          <a:solidFill>
                            <a:schemeClr val="bg1"/>
                          </a:solidFill>
                        </a:rPr>
                        <a:t> Formativa</a:t>
                      </a:r>
                      <a:endParaRPr lang="pt-PT" sz="1800" b="1" dirty="0">
                        <a:solidFill>
                          <a:schemeClr val="bg1"/>
                        </a:solidFill>
                      </a:endParaRPr>
                    </a:p>
                  </a:txBody>
                  <a:tcPr>
                    <a:solidFill>
                      <a:schemeClr val="accent1"/>
                    </a:solidFill>
                  </a:tcPr>
                </a:tc>
              </a:tr>
              <a:tr h="1889015">
                <a:tc>
                  <a:txBody>
                    <a:bodyPr/>
                    <a:lstStyle/>
                    <a:p>
                      <a:r>
                        <a:rPr lang="pt-PT" sz="1800" dirty="0" smtClean="0"/>
                        <a:t>Assume um grande relevo possibilitando a compreensão do processo de ensino – aprendizagem, a fim de nele poder intervir oportunamente e eficazmente.</a:t>
                      </a:r>
                      <a:br>
                        <a:rPr lang="pt-PT" sz="1800" dirty="0" smtClean="0"/>
                      </a:br>
                      <a:endParaRPr lang="pt-PT" sz="1800" dirty="0" smtClean="0"/>
                    </a:p>
                    <a:p>
                      <a:r>
                        <a:rPr lang="pt-PT" sz="1800" dirty="0" smtClean="0"/>
                        <a:t>Paralelamente assume-se como uma ferramenta que orienta o processo de produção de “informação útil para a gestão da aprendizagem”.</a:t>
                      </a:r>
                    </a:p>
                  </a:txBody>
                  <a:tcPr/>
                </a:tc>
              </a:tr>
            </a:tbl>
          </a:graphicData>
        </a:graphic>
      </p:graphicFrame>
      <p:sp>
        <p:nvSpPr>
          <p:cNvPr id="8" name="Rectangle 7">
            <a:hlinkClick r:id="rId3" action="ppaction://hlinksldjump"/>
          </p:cNvPr>
          <p:cNvSpPr/>
          <p:nvPr/>
        </p:nvSpPr>
        <p:spPr>
          <a:xfrm>
            <a:off x="611560" y="620689"/>
            <a:ext cx="8064896" cy="707886"/>
          </a:xfrm>
          <a:prstGeom prst="rect">
            <a:avLst/>
          </a:prstGeom>
        </p:spPr>
        <p:txBody>
          <a:bodyPr wrap="square">
            <a:spAutoFit/>
          </a:bodyPr>
          <a:lstStyle/>
          <a:p>
            <a:r>
              <a:rPr lang="pt-PT" sz="4000" dirty="0" smtClean="0"/>
              <a:t>Sistema Pedagógico/Didático</a:t>
            </a:r>
            <a:endParaRPr lang="en-US" sz="4000" dirty="0"/>
          </a:p>
        </p:txBody>
      </p:sp>
      <p:sp>
        <p:nvSpPr>
          <p:cNvPr id="13" name="Slide Number Placeholder 12"/>
          <p:cNvSpPr>
            <a:spLocks noGrp="1"/>
          </p:cNvSpPr>
          <p:nvPr>
            <p:ph type="sldNum" sz="quarter" idx="16"/>
          </p:nvPr>
        </p:nvSpPr>
        <p:spPr>
          <a:xfrm>
            <a:off x="8460432" y="6453336"/>
            <a:ext cx="533400" cy="244476"/>
          </a:xfrm>
        </p:spPr>
        <p:txBody>
          <a:bodyPr>
            <a:noAutofit/>
          </a:bodyPr>
          <a:lstStyle/>
          <a:p>
            <a:pPr algn="ctr"/>
            <a:fld id="{8F82E0A0-C266-4798-8C8F-B9F91E9DA37E}" type="slidenum">
              <a:rPr kumimoji="0" lang="pt-PT" b="1" smtClean="0">
                <a:solidFill>
                  <a:schemeClr val="bg1">
                    <a:lumMod val="50000"/>
                  </a:schemeClr>
                </a:solidFill>
              </a:rPr>
              <a:pPr algn="ctr"/>
              <a:t>29</a:t>
            </a:fld>
            <a:endParaRPr kumimoji="0" lang="pt-PT" dirty="0">
              <a:solidFill>
                <a:schemeClr val="bg1">
                  <a:lumMod val="50000"/>
                </a:schemeClr>
              </a:solidFill>
            </a:endParaRPr>
          </a:p>
        </p:txBody>
      </p:sp>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571472" y="0"/>
            <a:ext cx="8153400" cy="1341120"/>
          </a:xfrm>
        </p:spPr>
        <p:txBody>
          <a:bodyPr>
            <a:normAutofit/>
          </a:bodyPr>
          <a:lstStyle>
            <a:extLst/>
          </a:lstStyle>
          <a:p>
            <a:r>
              <a:rPr lang="pt-PT" sz="4000" dirty="0" smtClean="0">
                <a:latin typeface="Tahoma" pitchFamily="34" charset="0"/>
                <a:ea typeface="Tahoma" pitchFamily="34" charset="0"/>
                <a:cs typeface="Tahoma" pitchFamily="34" charset="0"/>
              </a:rPr>
              <a:t>Origem do Modelo</a:t>
            </a:r>
            <a:endParaRPr lang="pt-PT" sz="4000" dirty="0"/>
          </a:p>
        </p:txBody>
      </p:sp>
      <p:sp>
        <p:nvSpPr>
          <p:cNvPr id="12" name="Subtítulo 2"/>
          <p:cNvSpPr txBox="1">
            <a:spLocks/>
          </p:cNvSpPr>
          <p:nvPr/>
        </p:nvSpPr>
        <p:spPr>
          <a:xfrm>
            <a:off x="611560" y="2204864"/>
            <a:ext cx="7632848" cy="3024336"/>
          </a:xfrm>
          <a:prstGeom prst="rect">
            <a:avLst/>
          </a:prstGeom>
        </p:spPr>
        <p:txBody>
          <a:bodyPr>
            <a:noAutofit/>
          </a:bodyPr>
          <a:lstStyle/>
          <a:p>
            <a:pPr marL="320040" marR="0" lvl="0" indent="-320040" algn="just" defTabSz="914400" rtl="0" eaLnBrk="1" fontAlgn="auto" latinLnBrk="0" hangingPunct="1">
              <a:lnSpc>
                <a:spcPct val="150000"/>
              </a:lnSpc>
              <a:spcBef>
                <a:spcPts val="700"/>
              </a:spcBef>
              <a:spcAft>
                <a:spcPts val="0"/>
              </a:spcAft>
              <a:buClr>
                <a:schemeClr val="accent2"/>
              </a:buClr>
              <a:buSzPct val="60000"/>
              <a:tabLst/>
              <a:defRPr/>
            </a:pPr>
            <a:r>
              <a:rPr kumimoji="0" lang="pt-PT" sz="2800" b="0" i="0" u="none" strike="noStrike" kern="1200" cap="none" spc="0" normalizeH="0" baseline="0" noProof="0" dirty="0" smtClean="0">
                <a:ln>
                  <a:noFill/>
                </a:ln>
                <a:solidFill>
                  <a:schemeClr val="tx1"/>
                </a:solidFill>
                <a:effectLst/>
                <a:uLnTx/>
                <a:uFillTx/>
                <a:latin typeface="+mn-lt"/>
                <a:ea typeface="+mn-ea"/>
                <a:cs typeface="+mn-cs"/>
              </a:rPr>
              <a:t>“…necessidade de enfrentar a prática pedagógica munida de “instrumentos” bem mais rigorosos e eficazes do que aqueles que então estavam à disposição do professor português…”</a:t>
            </a:r>
          </a:p>
          <a:p>
            <a:pPr marL="320040" marR="0" lvl="0" indent="-320040" algn="just" defTabSz="914400" rtl="0" eaLnBrk="1" fontAlgn="auto" latinLnBrk="0" hangingPunct="1">
              <a:lnSpc>
                <a:spcPct val="100000"/>
              </a:lnSpc>
              <a:spcBef>
                <a:spcPts val="700"/>
              </a:spcBef>
              <a:spcAft>
                <a:spcPts val="0"/>
              </a:spcAft>
              <a:buClr>
                <a:schemeClr val="accent2"/>
              </a:buClr>
              <a:buSzPct val="60000"/>
              <a:tabLst/>
              <a:defRPr/>
            </a:pPr>
            <a:endParaRPr lang="pt-PT" sz="2800" dirty="0" smtClean="0"/>
          </a:p>
          <a:p>
            <a:pPr marL="320040" lvl="0" indent="-320040" algn="just">
              <a:spcBef>
                <a:spcPts val="700"/>
              </a:spcBef>
              <a:buClr>
                <a:schemeClr val="accent2"/>
              </a:buClr>
              <a:buSzPct val="60000"/>
              <a:defRPr/>
            </a:pPr>
            <a:r>
              <a:rPr lang="pt-PT" sz="2800" i="1" dirty="0" smtClean="0"/>
              <a:t>				Maria da Luz Leitão</a:t>
            </a:r>
            <a:endParaRPr kumimoji="0" lang="pt-PT" sz="28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tabLst/>
              <a:defRPr/>
            </a:pPr>
            <a:r>
              <a:rPr kumimoji="0" lang="pt-PT" sz="2800" b="0" i="0" u="none" strike="noStrike" kern="1200" cap="none" spc="0" normalizeH="0" baseline="0" noProof="0" dirty="0" smtClean="0">
                <a:ln>
                  <a:noFill/>
                </a:ln>
                <a:solidFill>
                  <a:schemeClr val="tx1"/>
                </a:solidFill>
                <a:effectLst/>
                <a:uLnTx/>
                <a:uFillTx/>
                <a:latin typeface="+mn-lt"/>
                <a:ea typeface="+mn-ea"/>
                <a:cs typeface="+mn-cs"/>
              </a:rPr>
              <a:t>			     </a:t>
            </a:r>
          </a:p>
          <a:p>
            <a:pPr marL="320040" marR="0" lvl="0" indent="-320040" algn="just" defTabSz="914400" rtl="0" eaLnBrk="1" fontAlgn="auto" latinLnBrk="0" hangingPunct="1">
              <a:lnSpc>
                <a:spcPct val="100000"/>
              </a:lnSpc>
              <a:spcBef>
                <a:spcPts val="700"/>
              </a:spcBef>
              <a:spcAft>
                <a:spcPts val="0"/>
              </a:spcAft>
              <a:buClr>
                <a:schemeClr val="accent2"/>
              </a:buClr>
              <a:buSzPct val="60000"/>
              <a:tabLst/>
              <a:defRPr/>
            </a:pPr>
            <a:r>
              <a:rPr lang="pt-PT" sz="2800" dirty="0" smtClean="0"/>
              <a:t>			</a:t>
            </a:r>
            <a:endParaRPr kumimoji="0" lang="pt-PT" sz="2800" b="0" i="1"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tabLst/>
              <a:defRPr/>
            </a:pPr>
            <a:endParaRPr kumimoji="0" lang="pt-PT"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Slide Number Placeholder 7"/>
          <p:cNvSpPr>
            <a:spLocks noGrp="1"/>
          </p:cNvSpPr>
          <p:nvPr>
            <p:ph type="sldNum" sz="quarter" idx="16"/>
          </p:nvPr>
        </p:nvSpPr>
        <p:spPr/>
        <p:txBody>
          <a:bodyPr>
            <a:noAutofit/>
          </a:bodyPr>
          <a:lstStyle/>
          <a:p>
            <a:pPr algn="ctr"/>
            <a:fld id="{8F82E0A0-C266-4798-8C8F-B9F91E9DA37E}" type="slidenum">
              <a:rPr kumimoji="0" lang="pt-PT" b="1" smtClean="0">
                <a:solidFill>
                  <a:schemeClr val="bg1">
                    <a:lumMod val="50000"/>
                  </a:schemeClr>
                </a:solidFill>
              </a:rPr>
              <a:pPr algn="ctr"/>
              <a:t>3</a:t>
            </a:fld>
            <a:endParaRPr kumimoji="0" lang="pt-PT" dirty="0">
              <a:solidFill>
                <a:schemeClr val="bg1">
                  <a:lumMod val="50000"/>
                </a:schemeClr>
              </a:solidFill>
            </a:endParaRPr>
          </a:p>
        </p:txBody>
      </p:sp>
    </p:spTree>
    <p:custDataLst>
      <p:tags r:id="rId1"/>
    </p:custData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linds(horizontal)">
                                      <p:cBhvr>
                                        <p:cTn id="7" dur="500"/>
                                        <p:tgtEl>
                                          <p:spTgt spid="12">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2">
                                            <p:txEl>
                                              <p:pRg st="2" end="2"/>
                                            </p:txEl>
                                          </p:spTgt>
                                        </p:tgtEl>
                                        <p:attrNameLst>
                                          <p:attrName>style.visibility</p:attrName>
                                        </p:attrNameLst>
                                      </p:cBhvr>
                                      <p:to>
                                        <p:strVal val="visible"/>
                                      </p:to>
                                    </p:set>
                                    <p:animEffect transition="in" filter="dissolve">
                                      <p:cBhvr>
                                        <p:cTn id="10"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539552" y="260648"/>
            <a:ext cx="8929719" cy="1200329"/>
          </a:xfrm>
          <a:prstGeom prst="rect">
            <a:avLst/>
          </a:prstGeom>
          <a:noFill/>
        </p:spPr>
        <p:txBody>
          <a:bodyPr wrap="square" rtlCol="0">
            <a:spAutoFit/>
          </a:bodyPr>
          <a:lstStyle/>
          <a:p>
            <a:r>
              <a:rPr lang="pt-PT" sz="3200" dirty="0" smtClean="0"/>
              <a:t>Quadro </a:t>
            </a:r>
            <a:r>
              <a:rPr lang="pt-PT" sz="4000" dirty="0" smtClean="0"/>
              <a:t>síntese</a:t>
            </a:r>
            <a:r>
              <a:rPr lang="pt-PT" sz="3200" dirty="0" smtClean="0"/>
              <a:t> do modelo adaptado ao pré-escolar</a:t>
            </a:r>
            <a:endParaRPr lang="pt-PT" sz="3200" dirty="0"/>
          </a:p>
        </p:txBody>
      </p:sp>
      <p:graphicFrame>
        <p:nvGraphicFramePr>
          <p:cNvPr id="6" name="Tabela 5"/>
          <p:cNvGraphicFramePr>
            <a:graphicFrameLocks noGrp="1"/>
          </p:cNvGraphicFramePr>
          <p:nvPr/>
        </p:nvGraphicFramePr>
        <p:xfrm>
          <a:off x="611560" y="1879248"/>
          <a:ext cx="7848872" cy="5192112"/>
        </p:xfrm>
        <a:graphic>
          <a:graphicData uri="http://schemas.openxmlformats.org/drawingml/2006/table">
            <a:tbl>
              <a:tblPr firstRow="1" bandRow="1">
                <a:tableStyleId>{5C22544A-7EE6-4342-B048-85BDC9FD1C3A}</a:tableStyleId>
              </a:tblPr>
              <a:tblGrid>
                <a:gridCol w="1295081"/>
                <a:gridCol w="1945279"/>
                <a:gridCol w="1584176"/>
                <a:gridCol w="1728192"/>
                <a:gridCol w="1296144"/>
              </a:tblGrid>
              <a:tr h="459738">
                <a:tc>
                  <a:txBody>
                    <a:bodyPr/>
                    <a:lstStyle/>
                    <a:p>
                      <a:pPr algn="ctr"/>
                      <a:r>
                        <a:rPr lang="pt-PT" sz="1400" dirty="0" smtClean="0"/>
                        <a:t>Modelo</a:t>
                      </a:r>
                      <a:endParaRPr lang="pt-PT" sz="1400" dirty="0"/>
                    </a:p>
                  </a:txBody>
                  <a:tcPr marL="35738" marR="35738" marT="17868" marB="17868" anchor="ctr"/>
                </a:tc>
                <a:tc>
                  <a:txBody>
                    <a:bodyPr/>
                    <a:lstStyle/>
                    <a:p>
                      <a:pPr algn="ctr"/>
                      <a:r>
                        <a:rPr lang="pt-PT" sz="1400" dirty="0" smtClean="0"/>
                        <a:t>Valores e teorias científicas</a:t>
                      </a:r>
                      <a:endParaRPr lang="pt-PT" sz="1400" dirty="0"/>
                    </a:p>
                  </a:txBody>
                  <a:tcPr marL="35738" marR="35738" marT="17868" marB="17868" anchor="ctr"/>
                </a:tc>
                <a:tc>
                  <a:txBody>
                    <a:bodyPr/>
                    <a:lstStyle/>
                    <a:p>
                      <a:pPr algn="ctr"/>
                      <a:r>
                        <a:rPr lang="pt-PT" sz="1400" dirty="0" smtClean="0"/>
                        <a:t>Características</a:t>
                      </a:r>
                      <a:r>
                        <a:rPr lang="pt-PT" sz="1400" baseline="0" dirty="0" smtClean="0"/>
                        <a:t> do ambiente</a:t>
                      </a:r>
                      <a:endParaRPr lang="pt-PT" sz="1400" dirty="0"/>
                    </a:p>
                  </a:txBody>
                  <a:tcPr marL="35738" marR="35738" marT="17868" marB="17868" anchor="ctr"/>
                </a:tc>
                <a:tc>
                  <a:txBody>
                    <a:bodyPr/>
                    <a:lstStyle/>
                    <a:p>
                      <a:pPr algn="ctr"/>
                      <a:r>
                        <a:rPr lang="pt-PT" sz="1400" dirty="0" smtClean="0"/>
                        <a:t>Conteúdos e métodos utilizados</a:t>
                      </a:r>
                      <a:endParaRPr lang="pt-PT" sz="1400" dirty="0"/>
                    </a:p>
                  </a:txBody>
                  <a:tcPr marL="35738" marR="35738" marT="17868" marB="17868" anchor="ctr"/>
                </a:tc>
                <a:tc>
                  <a:txBody>
                    <a:bodyPr/>
                    <a:lstStyle/>
                    <a:p>
                      <a:pPr algn="ctr"/>
                      <a:r>
                        <a:rPr lang="pt-PT" sz="1400" dirty="0" smtClean="0"/>
                        <a:t>Formas de avaliação</a:t>
                      </a:r>
                      <a:endParaRPr lang="pt-PT" sz="1400" dirty="0"/>
                    </a:p>
                  </a:txBody>
                  <a:tcPr marL="35738" marR="35738" marT="17868" marB="17868" anchor="ctr"/>
                </a:tc>
              </a:tr>
              <a:tr h="4345703">
                <a:tc>
                  <a:txBody>
                    <a:bodyPr/>
                    <a:lstStyle/>
                    <a:p>
                      <a:pPr algn="l"/>
                      <a:r>
                        <a:rPr lang="pt-PT" sz="1700" b="1" dirty="0" smtClean="0"/>
                        <a:t>Ensinar é investigar</a:t>
                      </a:r>
                      <a:endParaRPr lang="pt-PT" sz="1700" b="1" dirty="0"/>
                    </a:p>
                  </a:txBody>
                  <a:tcPr marL="35738" marR="35738" marT="17868" marB="17868" anchor="ctr"/>
                </a:tc>
                <a:tc>
                  <a:txBody>
                    <a:bodyPr/>
                    <a:lstStyle/>
                    <a:p>
                      <a:pPr algn="l"/>
                      <a:r>
                        <a:rPr lang="pt-PT" sz="1400" u="none" dirty="0" smtClean="0"/>
                        <a:t>Contexto:</a:t>
                      </a:r>
                    </a:p>
                    <a:p>
                      <a:pPr algn="l">
                        <a:buFont typeface="Wingdings" pitchFamily="2" charset="2"/>
                        <a:buNone/>
                      </a:pPr>
                      <a:r>
                        <a:rPr lang="pt-PT" sz="1400" u="none" baseline="0" dirty="0" smtClean="0"/>
                        <a:t>Princípios operativos:</a:t>
                      </a:r>
                    </a:p>
                    <a:p>
                      <a:pPr marL="228600" indent="-228600" algn="l">
                        <a:buFont typeface="Wingdings" pitchFamily="2" charset="2"/>
                        <a:buAutoNum type="arabicPeriod"/>
                      </a:pPr>
                      <a:r>
                        <a:rPr lang="pt-PT" sz="1400" u="none" baseline="0" dirty="0" smtClean="0"/>
                        <a:t>Atividades sujeito;</a:t>
                      </a:r>
                    </a:p>
                    <a:p>
                      <a:pPr marL="228600" indent="-228600" algn="l">
                        <a:buFont typeface="Wingdings" pitchFamily="2" charset="2"/>
                        <a:buAutoNum type="arabicPeriod"/>
                      </a:pPr>
                      <a:r>
                        <a:rPr lang="pt-PT" sz="1400" u="none" baseline="0" dirty="0" smtClean="0"/>
                        <a:t>Relação dialética entre o desenvolvimento e a aprendizagem;</a:t>
                      </a:r>
                    </a:p>
                    <a:p>
                      <a:pPr marL="228600" indent="-228600" algn="l">
                        <a:buFont typeface="Wingdings" pitchFamily="2" charset="2"/>
                        <a:buAutoNum type="arabicPeriod"/>
                      </a:pPr>
                      <a:r>
                        <a:rPr lang="pt-PT" sz="1400" u="none" baseline="0" dirty="0" smtClean="0"/>
                        <a:t>Fomento do conflito e do contraste entre pareceres;</a:t>
                      </a:r>
                    </a:p>
                    <a:p>
                      <a:pPr marL="228600" indent="-228600" algn="l">
                        <a:buFont typeface="Wingdings" pitchFamily="2" charset="2"/>
                        <a:buAutoNum type="arabicPeriod"/>
                      </a:pPr>
                      <a:r>
                        <a:rPr lang="pt-PT" sz="1400" u="none" baseline="0" dirty="0" smtClean="0"/>
                        <a:t>Desenvolvimento das capacidades formais e operativas;</a:t>
                      </a:r>
                    </a:p>
                    <a:p>
                      <a:pPr marL="228600" indent="-228600" algn="l">
                        <a:buFont typeface="Wingdings" pitchFamily="2" charset="2"/>
                        <a:buNone/>
                      </a:pPr>
                      <a:r>
                        <a:rPr lang="pt-PT" sz="1400" u="none" baseline="0" dirty="0" smtClean="0"/>
                        <a:t>Teorias científicas</a:t>
                      </a:r>
                    </a:p>
                    <a:p>
                      <a:pPr marL="228600" indent="-228600" algn="l">
                        <a:buFont typeface="Arial" pitchFamily="34" charset="0"/>
                        <a:buChar char="•"/>
                      </a:pPr>
                      <a:r>
                        <a:rPr lang="pt-PT" sz="1400" u="none" baseline="0" dirty="0" smtClean="0"/>
                        <a:t>Pedagogia construtivista</a:t>
                      </a:r>
                    </a:p>
                    <a:p>
                      <a:pPr marL="228600" indent="-228600" algn="l">
                        <a:buFont typeface="Arial" pitchFamily="34" charset="0"/>
                        <a:buChar char="•"/>
                      </a:pPr>
                      <a:r>
                        <a:rPr lang="pt-PT" sz="1400" u="none" baseline="0" dirty="0" smtClean="0"/>
                        <a:t>Conhecimentos científicos de várias áreas</a:t>
                      </a:r>
                      <a:endParaRPr lang="pt-PT" sz="1400" u="none" dirty="0"/>
                    </a:p>
                  </a:txBody>
                  <a:tcPr marL="35738" marR="35738" marT="17868" marB="17868"/>
                </a:tc>
                <a:tc>
                  <a:txBody>
                    <a:bodyPr/>
                    <a:lstStyle/>
                    <a:p>
                      <a:pPr algn="l">
                        <a:buFont typeface="Arial" pitchFamily="34" charset="0"/>
                        <a:buChar char="•"/>
                      </a:pPr>
                      <a:r>
                        <a:rPr lang="pt-PT" sz="1400" dirty="0" smtClean="0"/>
                        <a:t>Espaços agradáveis</a:t>
                      </a:r>
                    </a:p>
                    <a:p>
                      <a:pPr algn="l">
                        <a:buFont typeface="Arial" pitchFamily="34" charset="0"/>
                        <a:buChar char="•"/>
                      </a:pPr>
                      <a:r>
                        <a:rPr lang="pt-PT" sz="1400" dirty="0" smtClean="0"/>
                        <a:t>Espaços divididos em áreas</a:t>
                      </a:r>
                    </a:p>
                    <a:p>
                      <a:pPr algn="l">
                        <a:buFont typeface="Arial" pitchFamily="34" charset="0"/>
                        <a:buChar char="•"/>
                      </a:pPr>
                      <a:r>
                        <a:rPr lang="pt-PT" sz="1400" dirty="0" smtClean="0"/>
                        <a:t>Áreas de interesse diversificado</a:t>
                      </a:r>
                    </a:p>
                    <a:p>
                      <a:pPr algn="l">
                        <a:buFont typeface="Arial" pitchFamily="34" charset="0"/>
                        <a:buChar char="•"/>
                      </a:pPr>
                      <a:r>
                        <a:rPr lang="pt-PT" sz="1400" dirty="0" smtClean="0"/>
                        <a:t>Materiais e objetos variados</a:t>
                      </a:r>
                    </a:p>
                    <a:p>
                      <a:pPr algn="l">
                        <a:buFont typeface="Arial" pitchFamily="34" charset="0"/>
                        <a:buChar char="•"/>
                      </a:pPr>
                      <a:r>
                        <a:rPr lang="pt-PT" sz="1400" dirty="0" smtClean="0"/>
                        <a:t>Organização dos materiais</a:t>
                      </a:r>
                    </a:p>
                    <a:p>
                      <a:pPr algn="l"/>
                      <a:endParaRPr lang="pt-PT" sz="1400" dirty="0" smtClean="0"/>
                    </a:p>
                    <a:p>
                      <a:pPr algn="l"/>
                      <a:endParaRPr lang="pt-PT" sz="1400" dirty="0" smtClean="0"/>
                    </a:p>
                    <a:p>
                      <a:pPr algn="l"/>
                      <a:endParaRPr lang="pt-PT" sz="1400" dirty="0" smtClean="0"/>
                    </a:p>
                    <a:p>
                      <a:pPr algn="l"/>
                      <a:endParaRPr lang="pt-PT" sz="1400" dirty="0" smtClean="0"/>
                    </a:p>
                    <a:p>
                      <a:pPr algn="l"/>
                      <a:endParaRPr lang="pt-PT" sz="1400" dirty="0" smtClean="0"/>
                    </a:p>
                    <a:p>
                      <a:pPr algn="l"/>
                      <a:endParaRPr lang="pt-PT" sz="1400" dirty="0" smtClean="0"/>
                    </a:p>
                    <a:p>
                      <a:pPr algn="l"/>
                      <a:endParaRPr lang="pt-PT" sz="1400" dirty="0" smtClean="0"/>
                    </a:p>
                    <a:p>
                      <a:pPr algn="l"/>
                      <a:endParaRPr lang="pt-PT" sz="1400" dirty="0" smtClean="0"/>
                    </a:p>
                    <a:p>
                      <a:pPr algn="l"/>
                      <a:endParaRPr lang="pt-PT" sz="1400" dirty="0" smtClean="0"/>
                    </a:p>
                    <a:p>
                      <a:pPr algn="l"/>
                      <a:endParaRPr lang="pt-PT" sz="1400" dirty="0" smtClean="0"/>
                    </a:p>
                    <a:p>
                      <a:pPr algn="l"/>
                      <a:endParaRPr lang="pt-PT" sz="1400" dirty="0"/>
                    </a:p>
                  </a:txBody>
                  <a:tcPr marL="35738" marR="35738" marT="17868" marB="17868"/>
                </a:tc>
                <a:tc>
                  <a:txBody>
                    <a:bodyPr/>
                    <a:lstStyle/>
                    <a:p>
                      <a:pPr algn="l"/>
                      <a:r>
                        <a:rPr lang="pt-PT" sz="1400" u="none" dirty="0" smtClean="0"/>
                        <a:t>Conteúdos:</a:t>
                      </a:r>
                    </a:p>
                    <a:p>
                      <a:pPr algn="l">
                        <a:buFont typeface="Arial" pitchFamily="34" charset="0"/>
                        <a:buChar char="•"/>
                      </a:pPr>
                      <a:r>
                        <a:rPr lang="pt-PT" sz="1400" u="none" dirty="0" smtClean="0"/>
                        <a:t>Formação pessoal e social</a:t>
                      </a:r>
                    </a:p>
                    <a:p>
                      <a:pPr algn="l">
                        <a:buFont typeface="Arial" pitchFamily="34" charset="0"/>
                        <a:buChar char="•"/>
                      </a:pPr>
                      <a:r>
                        <a:rPr lang="pt-PT" sz="1400" u="none" dirty="0" smtClean="0"/>
                        <a:t>Expressão e comunicação</a:t>
                      </a:r>
                    </a:p>
                    <a:p>
                      <a:pPr algn="l">
                        <a:buFont typeface="Arial" pitchFamily="34" charset="0"/>
                        <a:buChar char="•"/>
                      </a:pPr>
                      <a:r>
                        <a:rPr lang="pt-PT" sz="1400" u="none" dirty="0" smtClean="0"/>
                        <a:t>Conhecimento do mundo</a:t>
                      </a:r>
                    </a:p>
                    <a:p>
                      <a:pPr algn="l">
                        <a:buFont typeface="Arial" pitchFamily="34" charset="0"/>
                        <a:buChar char="•"/>
                      </a:pPr>
                      <a:r>
                        <a:rPr lang="pt-PT" sz="1400" u="none" dirty="0" smtClean="0"/>
                        <a:t>Conteúdos  programáticos</a:t>
                      </a:r>
                    </a:p>
                    <a:p>
                      <a:pPr algn="l">
                        <a:buFont typeface="Arial" pitchFamily="34" charset="0"/>
                        <a:buChar char="•"/>
                      </a:pPr>
                      <a:endParaRPr lang="pt-PT" sz="1400" u="none" dirty="0" smtClean="0"/>
                    </a:p>
                    <a:p>
                      <a:pPr algn="l">
                        <a:buFont typeface="Arial" pitchFamily="34" charset="0"/>
                        <a:buNone/>
                      </a:pPr>
                      <a:endParaRPr lang="pt-PT" sz="1400" u="none" dirty="0" smtClean="0"/>
                    </a:p>
                    <a:p>
                      <a:pPr algn="l">
                        <a:buFont typeface="Arial" pitchFamily="34" charset="0"/>
                        <a:buNone/>
                      </a:pPr>
                      <a:r>
                        <a:rPr lang="pt-PT" sz="1400" u="none" dirty="0" smtClean="0"/>
                        <a:t>Métodos:</a:t>
                      </a:r>
                    </a:p>
                    <a:p>
                      <a:pPr algn="l">
                        <a:buFont typeface="Arial" pitchFamily="34" charset="0"/>
                        <a:buChar char="•"/>
                      </a:pPr>
                      <a:r>
                        <a:rPr lang="pt-PT" sz="1400" u="none" dirty="0" smtClean="0"/>
                        <a:t>Metodologia de projeto</a:t>
                      </a:r>
                    </a:p>
                    <a:p>
                      <a:pPr algn="l">
                        <a:buFont typeface="Arial" pitchFamily="34" charset="0"/>
                        <a:buChar char="•"/>
                      </a:pPr>
                      <a:r>
                        <a:rPr lang="pt-PT" sz="1400" u="none" dirty="0" smtClean="0"/>
                        <a:t>Métodos específicos das áreas  disciplinares (método</a:t>
                      </a:r>
                      <a:r>
                        <a:rPr lang="pt-PT" sz="1400" u="none" baseline="0" dirty="0" smtClean="0"/>
                        <a:t> global na  aprendizagem da leitura/escrita)</a:t>
                      </a:r>
                      <a:endParaRPr lang="pt-PT" sz="1400" b="0" u="none" dirty="0"/>
                    </a:p>
                  </a:txBody>
                  <a:tcPr marL="35738" marR="35738" marT="17868" marB="17868"/>
                </a:tc>
                <a:tc>
                  <a:txBody>
                    <a:bodyPr/>
                    <a:lstStyle/>
                    <a:p>
                      <a:pPr algn="l"/>
                      <a:r>
                        <a:rPr lang="pt-PT" sz="1400" dirty="0" smtClean="0"/>
                        <a:t>Diagnóstica</a:t>
                      </a:r>
                    </a:p>
                    <a:p>
                      <a:pPr algn="l"/>
                      <a:endParaRPr lang="pt-PT" sz="1400" dirty="0" smtClean="0"/>
                    </a:p>
                    <a:p>
                      <a:pPr algn="l"/>
                      <a:r>
                        <a:rPr lang="pt-PT" sz="1400" dirty="0" smtClean="0"/>
                        <a:t>Formativa</a:t>
                      </a:r>
                      <a:endParaRPr lang="pt-PT" sz="1400" dirty="0"/>
                    </a:p>
                  </a:txBody>
                  <a:tcPr marL="35738" marR="35738" marT="17868" marB="17868"/>
                </a:tc>
              </a:tr>
            </a:tbl>
          </a:graphicData>
        </a:graphic>
      </p:graphicFrame>
      <p:sp>
        <p:nvSpPr>
          <p:cNvPr id="10" name="Slide Number Placeholder 9"/>
          <p:cNvSpPr>
            <a:spLocks noGrp="1"/>
          </p:cNvSpPr>
          <p:nvPr>
            <p:ph type="sldNum" sz="quarter" idx="16"/>
          </p:nvPr>
        </p:nvSpPr>
        <p:spPr>
          <a:xfrm>
            <a:off x="8610600" y="6613524"/>
            <a:ext cx="533400" cy="244476"/>
          </a:xfrm>
        </p:spPr>
        <p:txBody>
          <a:bodyPr>
            <a:noAutofit/>
          </a:bodyPr>
          <a:lstStyle/>
          <a:p>
            <a:pPr algn="ctr"/>
            <a:fld id="{8F82E0A0-C266-4798-8C8F-B9F91E9DA37E}" type="slidenum">
              <a:rPr kumimoji="0" lang="pt-PT" b="1" smtClean="0">
                <a:solidFill>
                  <a:schemeClr val="bg1">
                    <a:lumMod val="50000"/>
                  </a:schemeClr>
                </a:solidFill>
              </a:rPr>
              <a:pPr algn="ctr"/>
              <a:t>30</a:t>
            </a:fld>
            <a:endParaRPr kumimoji="0" lang="pt-PT" dirty="0">
              <a:solidFill>
                <a:schemeClr val="bg1">
                  <a:lumMod val="50000"/>
                </a:schemeClr>
              </a:solidFill>
            </a:endParaRPr>
          </a:p>
        </p:txBody>
      </p:sp>
    </p:spTree>
  </p:cSld>
  <p:clrMapOvr>
    <a:masterClrMapping/>
  </p:clrMapOvr>
  <p:transition spd="med">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548681"/>
            <a:ext cx="8153400" cy="764704"/>
          </a:xfrm>
        </p:spPr>
        <p:txBody>
          <a:bodyPr>
            <a:noAutofit/>
          </a:bodyPr>
          <a:lstStyle/>
          <a:p>
            <a:pPr lvl="0"/>
            <a:r>
              <a:rPr lang="pt-PT" sz="4000" dirty="0" smtClean="0"/>
              <a:t/>
            </a:r>
            <a:br>
              <a:rPr lang="pt-PT" sz="4000" dirty="0" smtClean="0"/>
            </a:br>
            <a:r>
              <a:rPr lang="pt-PT" sz="4000" dirty="0" smtClean="0"/>
              <a:t/>
            </a:r>
            <a:br>
              <a:rPr lang="pt-PT" sz="4000" dirty="0" smtClean="0"/>
            </a:br>
            <a:r>
              <a:rPr lang="pt-PT" sz="4000" dirty="0" smtClean="0"/>
              <a:t/>
            </a:r>
            <a:br>
              <a:rPr lang="pt-PT" sz="4000" dirty="0" smtClean="0"/>
            </a:br>
            <a:r>
              <a:rPr lang="pt-PT" sz="4000" dirty="0" smtClean="0">
                <a:solidFill>
                  <a:schemeClr val="tx1"/>
                </a:solidFill>
              </a:rPr>
              <a:t/>
            </a:r>
            <a:br>
              <a:rPr lang="pt-PT" sz="4000" dirty="0" smtClean="0">
                <a:solidFill>
                  <a:schemeClr val="tx1"/>
                </a:solidFill>
              </a:rPr>
            </a:br>
            <a:r>
              <a:rPr lang="pt-PT" sz="4000" dirty="0" smtClean="0">
                <a:solidFill>
                  <a:schemeClr val="tx1"/>
                </a:solidFill>
              </a:rPr>
              <a:t>Considerações finais</a:t>
            </a:r>
            <a:endParaRPr lang="pt-PT" sz="4000" dirty="0">
              <a:solidFill>
                <a:schemeClr val="tx1"/>
              </a:solidFill>
            </a:endParaRPr>
          </a:p>
        </p:txBody>
      </p:sp>
      <p:sp>
        <p:nvSpPr>
          <p:cNvPr id="5" name="Marcador de Posição de Conteúdo 2"/>
          <p:cNvSpPr>
            <a:spLocks noGrp="1"/>
          </p:cNvSpPr>
          <p:nvPr>
            <p:ph idx="4294967295"/>
          </p:nvPr>
        </p:nvSpPr>
        <p:spPr>
          <a:xfrm>
            <a:off x="467544" y="2852937"/>
            <a:ext cx="8280920" cy="2952328"/>
          </a:xfrm>
          <a:prstGeom prst="rect">
            <a:avLst/>
          </a:prstGeom>
        </p:spPr>
        <p:txBody>
          <a:bodyPr>
            <a:normAutofit fontScale="92500" lnSpcReduction="20000"/>
          </a:bodyPr>
          <a:lstStyle/>
          <a:p>
            <a:pPr>
              <a:lnSpc>
                <a:spcPct val="150000"/>
              </a:lnSpc>
              <a:buNone/>
            </a:pPr>
            <a:r>
              <a:rPr lang="pt-PT" dirty="0" smtClean="0"/>
              <a:t>   Este  modelo foi construído para o ensino básico, mas a sua estrutura pode e deve aplicar-se a todos os níveis de ensino, mantendo os princípios orientadores, a metodologia e alterar os programas a desenvolver </a:t>
            </a:r>
            <a:r>
              <a:rPr lang="pt-PT" sz="2800" dirty="0" smtClean="0"/>
              <a:t>em</a:t>
            </a:r>
            <a:r>
              <a:rPr lang="pt-PT" dirty="0" smtClean="0"/>
              <a:t> qualquer nível de ensino.</a:t>
            </a:r>
            <a:endParaRPr lang="pt-PT" dirty="0"/>
          </a:p>
        </p:txBody>
      </p:sp>
      <p:sp>
        <p:nvSpPr>
          <p:cNvPr id="6" name="Título 1"/>
          <p:cNvSpPr txBox="1">
            <a:spLocks/>
          </p:cNvSpPr>
          <p:nvPr/>
        </p:nvSpPr>
        <p:spPr>
          <a:xfrm>
            <a:off x="914400" y="1844824"/>
            <a:ext cx="8229600" cy="106680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pt-PT" sz="4200" b="0" i="0" u="none" strike="noStrike" kern="1200" cap="none" spc="0" normalizeH="0" baseline="0" noProof="0" dirty="0">
              <a:ln>
                <a:noFill/>
              </a:ln>
              <a:solidFill>
                <a:schemeClr val="tx2"/>
              </a:solidFill>
              <a:effectLst/>
              <a:uLnTx/>
              <a:uFillTx/>
              <a:latin typeface="+mj-lt"/>
              <a:ea typeface="+mj-ea"/>
              <a:cs typeface="+mj-cs"/>
            </a:endParaRPr>
          </a:p>
        </p:txBody>
      </p:sp>
      <p:sp>
        <p:nvSpPr>
          <p:cNvPr id="11" name="Slide Number Placeholder 10"/>
          <p:cNvSpPr>
            <a:spLocks noGrp="1"/>
          </p:cNvSpPr>
          <p:nvPr>
            <p:ph type="sldNum" sz="quarter" idx="16"/>
          </p:nvPr>
        </p:nvSpPr>
        <p:spPr/>
        <p:txBody>
          <a:bodyPr>
            <a:noAutofit/>
          </a:bodyPr>
          <a:lstStyle/>
          <a:p>
            <a:pPr algn="ctr"/>
            <a:fld id="{8F82E0A0-C266-4798-8C8F-B9F91E9DA37E}" type="slidenum">
              <a:rPr kumimoji="0" lang="pt-PT" b="1" smtClean="0">
                <a:solidFill>
                  <a:schemeClr val="bg1">
                    <a:lumMod val="50000"/>
                  </a:schemeClr>
                </a:solidFill>
              </a:rPr>
              <a:pPr algn="ctr"/>
              <a:t>31</a:t>
            </a:fld>
            <a:endParaRPr kumimoji="0" lang="pt-PT" dirty="0">
              <a:solidFill>
                <a:schemeClr val="bg1">
                  <a:lumMod val="50000"/>
                </a:schemeClr>
              </a:solidFill>
            </a:endParaRPr>
          </a:p>
        </p:txBody>
      </p:sp>
    </p:spTree>
  </p:cSld>
  <p:clrMapOvr>
    <a:masterClrMapping/>
  </p:clrMapOvr>
  <p:transition spd="med">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1" y="476673"/>
            <a:ext cx="8066859" cy="846053"/>
          </a:xfrm>
        </p:spPr>
        <p:txBody>
          <a:bodyPr/>
          <a:lstStyle/>
          <a:p>
            <a:r>
              <a:rPr lang="pt-PT" sz="4000" dirty="0" smtClean="0"/>
              <a:t>Bibliografia</a:t>
            </a:r>
            <a:endParaRPr lang="pt-PT" sz="4000" dirty="0"/>
          </a:p>
        </p:txBody>
      </p:sp>
      <p:sp>
        <p:nvSpPr>
          <p:cNvPr id="5" name="Marcador de Posição de Conteúdo 2"/>
          <p:cNvSpPr>
            <a:spLocks noGrp="1"/>
          </p:cNvSpPr>
          <p:nvPr>
            <p:ph idx="4294967295"/>
          </p:nvPr>
        </p:nvSpPr>
        <p:spPr>
          <a:xfrm>
            <a:off x="611560" y="1916832"/>
            <a:ext cx="8003232" cy="4131904"/>
          </a:xfrm>
          <a:prstGeom prst="rect">
            <a:avLst/>
          </a:prstGeom>
        </p:spPr>
        <p:txBody>
          <a:bodyPr>
            <a:noAutofit/>
          </a:bodyPr>
          <a:lstStyle/>
          <a:p>
            <a:pPr>
              <a:buNone/>
            </a:pPr>
            <a:r>
              <a:rPr lang="pt-PT" sz="2800" dirty="0" smtClean="0"/>
              <a:t>Leitão, Maria da </a:t>
            </a:r>
            <a:r>
              <a:rPr lang="pt-PT" sz="2800" smtClean="0"/>
              <a:t>Luz -Um </a:t>
            </a:r>
            <a:r>
              <a:rPr lang="pt-PT" sz="2800" dirty="0" smtClean="0"/>
              <a:t>itinerário pedagógico</a:t>
            </a:r>
          </a:p>
          <a:p>
            <a:pPr>
              <a:buNone/>
            </a:pPr>
            <a:r>
              <a:rPr lang="pt-PT" sz="2800" dirty="0" smtClean="0"/>
              <a:t>“Da criança ao aluno”</a:t>
            </a:r>
          </a:p>
          <a:p>
            <a:pPr>
              <a:buNone/>
            </a:pPr>
            <a:endParaRPr lang="pt-PT" sz="2800" dirty="0" smtClean="0"/>
          </a:p>
          <a:p>
            <a:pPr>
              <a:buNone/>
            </a:pPr>
            <a:r>
              <a:rPr lang="pt-PT" sz="2800" dirty="0" smtClean="0"/>
              <a:t>Diálogo e Documentação fornecida pela Dra Dulce Lavajo</a:t>
            </a:r>
          </a:p>
          <a:p>
            <a:pPr>
              <a:buNone/>
            </a:pPr>
            <a:r>
              <a:rPr lang="pt-PT" sz="2800" dirty="0" smtClean="0"/>
              <a:t>Sitografia:</a:t>
            </a:r>
          </a:p>
          <a:p>
            <a:pPr>
              <a:buNone/>
            </a:pPr>
            <a:endParaRPr lang="pt-PT" sz="2800" dirty="0" smtClean="0"/>
          </a:p>
          <a:p>
            <a:pPr>
              <a:buNone/>
            </a:pPr>
            <a:r>
              <a:rPr lang="pt-PT" sz="2800" dirty="0" smtClean="0"/>
              <a:t>http://www.slideboom.com/presentations/225374/Ensinar-%C3%A9-Investigar </a:t>
            </a:r>
            <a:endParaRPr lang="en-US" sz="2800" dirty="0" smtClean="0"/>
          </a:p>
          <a:p>
            <a:pPr>
              <a:buNone/>
            </a:pPr>
            <a:r>
              <a:rPr lang="pt-PT" sz="2800" dirty="0" smtClean="0">
                <a:hlinkClick r:id="rId3"/>
              </a:rPr>
              <a:t>   </a:t>
            </a:r>
            <a:endParaRPr lang="pt-PT" sz="2800" dirty="0" smtClean="0"/>
          </a:p>
        </p:txBody>
      </p:sp>
      <p:sp>
        <p:nvSpPr>
          <p:cNvPr id="9" name="Slide Number Placeholder 8"/>
          <p:cNvSpPr>
            <a:spLocks noGrp="1"/>
          </p:cNvSpPr>
          <p:nvPr>
            <p:ph type="sldNum" sz="quarter" idx="16"/>
          </p:nvPr>
        </p:nvSpPr>
        <p:spPr/>
        <p:txBody>
          <a:bodyPr>
            <a:noAutofit/>
          </a:bodyPr>
          <a:lstStyle/>
          <a:p>
            <a:pPr algn="ctr"/>
            <a:fld id="{8F82E0A0-C266-4798-8C8F-B9F91E9DA37E}" type="slidenum">
              <a:rPr kumimoji="0" lang="pt-PT" b="1" smtClean="0">
                <a:solidFill>
                  <a:schemeClr val="bg1">
                    <a:lumMod val="50000"/>
                  </a:schemeClr>
                </a:solidFill>
              </a:rPr>
              <a:pPr algn="ctr"/>
              <a:t>32</a:t>
            </a:fld>
            <a:endParaRPr kumimoji="0" lang="pt-PT" dirty="0">
              <a:solidFill>
                <a:schemeClr val="bg1">
                  <a:lumMod val="50000"/>
                </a:schemeClr>
              </a:solidFill>
            </a:endParaRPr>
          </a:p>
        </p:txBody>
      </p:sp>
    </p:spTree>
  </p:cSld>
  <p:clrMapOvr>
    <a:masterClrMapping/>
  </p:clrMapOvr>
  <p:transition spd="med">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CaixaDeTexto 6"/>
          <p:cNvSpPr txBox="1"/>
          <p:nvPr/>
        </p:nvSpPr>
        <p:spPr>
          <a:xfrm>
            <a:off x="2051720" y="1340769"/>
            <a:ext cx="6264696" cy="1384995"/>
          </a:xfrm>
          <a:prstGeom prst="rect">
            <a:avLst/>
          </a:prstGeom>
          <a:noFill/>
        </p:spPr>
        <p:txBody>
          <a:bodyPr wrap="square" rtlCol="0">
            <a:spAutoFit/>
          </a:bodyPr>
          <a:lstStyle/>
          <a:p>
            <a:pPr algn="ctr"/>
            <a:r>
              <a:rPr lang="pt-PT" sz="2800" dirty="0" smtClean="0"/>
              <a:t>Visualização de  Filme</a:t>
            </a:r>
          </a:p>
          <a:p>
            <a:pPr algn="ctr"/>
            <a:endParaRPr lang="pt-PT" sz="2800" dirty="0" smtClean="0"/>
          </a:p>
          <a:p>
            <a:pPr algn="ctr"/>
            <a:r>
              <a:rPr lang="pt-PT" sz="2800" dirty="0" smtClean="0"/>
              <a:t>Itinerário Pedagógico</a:t>
            </a:r>
          </a:p>
        </p:txBody>
      </p:sp>
      <p:sp>
        <p:nvSpPr>
          <p:cNvPr id="8" name="Slide Number Placeholder 7"/>
          <p:cNvSpPr>
            <a:spLocks noGrp="1"/>
          </p:cNvSpPr>
          <p:nvPr>
            <p:ph type="sldNum" sz="quarter" idx="11"/>
          </p:nvPr>
        </p:nvSpPr>
        <p:spPr>
          <a:xfrm>
            <a:off x="7740352" y="6281936"/>
            <a:ext cx="1403648" cy="576064"/>
          </a:xfrm>
        </p:spPr>
        <p:txBody>
          <a:bodyPr>
            <a:normAutofit/>
          </a:bodyPr>
          <a:lstStyle/>
          <a:p>
            <a:pPr algn="ctr"/>
            <a:fld id="{8F82E0A0-C266-4798-8C8F-B9F91E9DA37E}" type="slidenum">
              <a:rPr kumimoji="0" lang="pt-PT" sz="1400" b="1" smtClean="0">
                <a:solidFill>
                  <a:srgbClr val="FFFFFF"/>
                </a:solidFill>
              </a:rPr>
              <a:pPr algn="ctr"/>
              <a:t>33</a:t>
            </a:fld>
            <a:endParaRPr kumimoji="0" lang="pt-PT" sz="1400" dirty="0"/>
          </a:p>
        </p:txBody>
      </p:sp>
    </p:spTree>
  </p:cSld>
  <p:clrMapOvr>
    <a:overrideClrMapping bg1="dk1" tx1="lt1" bg2="dk2" tx2="lt2" accent1="accent1" accent2="accent2" accent3="accent3" accent4="accent4" accent5="accent5" accent6="accent6" hlink="hlink" folHlink="folHlink"/>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p:txBody>
          <a:bodyPr/>
          <a:lstStyle/>
          <a:p>
            <a:r>
              <a:rPr lang="pt-PT" sz="4000" dirty="0" smtClean="0"/>
              <a:t>Introdução</a:t>
            </a:r>
            <a:endParaRPr lang="pt-PT" sz="4000" dirty="0"/>
          </a:p>
        </p:txBody>
      </p:sp>
      <p:sp>
        <p:nvSpPr>
          <p:cNvPr id="6" name="Marcador de Posição de Conteúdo 4"/>
          <p:cNvSpPr>
            <a:spLocks noGrp="1"/>
          </p:cNvSpPr>
          <p:nvPr>
            <p:ph idx="4294967295"/>
          </p:nvPr>
        </p:nvSpPr>
        <p:spPr>
          <a:xfrm>
            <a:off x="1" y="1988841"/>
            <a:ext cx="9001156" cy="3786214"/>
          </a:xfrm>
          <a:prstGeom prst="rect">
            <a:avLst/>
          </a:prstGeom>
        </p:spPr>
        <p:txBody>
          <a:bodyPr anchor="ctr">
            <a:normAutofit/>
          </a:bodyPr>
          <a:lstStyle/>
          <a:p>
            <a:pPr algn="just">
              <a:lnSpc>
                <a:spcPct val="150000"/>
              </a:lnSpc>
              <a:buNone/>
            </a:pPr>
            <a:r>
              <a:rPr lang="pt-PT" sz="2400" dirty="0" smtClean="0"/>
              <a:t>    Com este trabalho pretendemos analisar o modelo pedagógico     “Ensinar é Investigar”, que ao ter início no 1º ciclo do ensino básico, foi mais tarde adaptado ao pré escolar, servindo como uma </a:t>
            </a:r>
            <a:r>
              <a:rPr lang="pt-PT" sz="2400" dirty="0" err="1" smtClean="0"/>
              <a:t>ótima</a:t>
            </a:r>
            <a:r>
              <a:rPr lang="pt-PT" sz="2400" dirty="0" smtClean="0"/>
              <a:t> base de trabalho, uma vez que promove constantemente o sentido de aprender investigando.</a:t>
            </a:r>
          </a:p>
        </p:txBody>
      </p:sp>
      <p:sp>
        <p:nvSpPr>
          <p:cNvPr id="10" name="Slide Number Placeholder 9"/>
          <p:cNvSpPr>
            <a:spLocks noGrp="1"/>
          </p:cNvSpPr>
          <p:nvPr>
            <p:ph type="sldNum" sz="quarter" idx="16"/>
          </p:nvPr>
        </p:nvSpPr>
        <p:spPr/>
        <p:txBody>
          <a:bodyPr>
            <a:noAutofit/>
          </a:bodyPr>
          <a:lstStyle/>
          <a:p>
            <a:pPr algn="ctr"/>
            <a:fld id="{8F82E0A0-C266-4798-8C8F-B9F91E9DA37E}" type="slidenum">
              <a:rPr kumimoji="0" lang="pt-PT" b="1" smtClean="0">
                <a:solidFill>
                  <a:schemeClr val="bg1">
                    <a:lumMod val="50000"/>
                  </a:schemeClr>
                </a:solidFill>
              </a:rPr>
              <a:pPr algn="ctr"/>
              <a:t>4</a:t>
            </a:fld>
            <a:endParaRPr kumimoji="0" lang="pt-PT" dirty="0">
              <a:solidFill>
                <a:schemeClr val="bg1">
                  <a:lumMod val="50000"/>
                </a:schemeClr>
              </a:solidFill>
            </a:endParaRPr>
          </a:p>
        </p:txBody>
      </p:sp>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60648"/>
            <a:ext cx="8153400" cy="928694"/>
          </a:xfrm>
        </p:spPr>
        <p:txBody>
          <a:bodyPr/>
          <a:lstStyle/>
          <a:p>
            <a:r>
              <a:rPr lang="pt-PT" sz="4000" dirty="0" smtClean="0"/>
              <a:t>Características</a:t>
            </a:r>
            <a:r>
              <a:rPr lang="pt-PT" dirty="0" smtClean="0"/>
              <a:t> do Modelo</a:t>
            </a:r>
            <a:endParaRPr lang="pt-PT" dirty="0"/>
          </a:p>
        </p:txBody>
      </p:sp>
      <p:sp>
        <p:nvSpPr>
          <p:cNvPr id="5" name="Marcador de Posição de Conteúdo 2"/>
          <p:cNvSpPr>
            <a:spLocks noGrp="1"/>
          </p:cNvSpPr>
          <p:nvPr>
            <p:ph idx="4294967295"/>
          </p:nvPr>
        </p:nvSpPr>
        <p:spPr>
          <a:xfrm>
            <a:off x="539552" y="1844824"/>
            <a:ext cx="8229600" cy="4325112"/>
          </a:xfrm>
          <a:prstGeom prst="rect">
            <a:avLst/>
          </a:prstGeom>
        </p:spPr>
        <p:txBody>
          <a:bodyPr>
            <a:noAutofit/>
          </a:bodyPr>
          <a:lstStyle/>
          <a:p>
            <a:pPr>
              <a:lnSpc>
                <a:spcPct val="170000"/>
              </a:lnSpc>
              <a:buClr>
                <a:srgbClr val="FF0000"/>
              </a:buClr>
              <a:buSzPct val="100000"/>
              <a:buFont typeface="Wingdings" pitchFamily="2" charset="2"/>
              <a:buChar char="q"/>
            </a:pPr>
            <a:r>
              <a:rPr lang="pt-PT" sz="1800" dirty="0" smtClean="0"/>
              <a:t> O Modelo”Ensinar é Investigar” surgiu entre 1978 e 1987,    coordenado pela Dr.ª Maria da Luz leitão.</a:t>
            </a:r>
          </a:p>
          <a:p>
            <a:pPr>
              <a:lnSpc>
                <a:spcPct val="170000"/>
              </a:lnSpc>
              <a:buClr>
                <a:srgbClr val="FF0000"/>
              </a:buClr>
              <a:buSzPct val="100000"/>
              <a:buFont typeface="Wingdings" pitchFamily="2" charset="2"/>
              <a:buChar char="q"/>
            </a:pPr>
            <a:r>
              <a:rPr lang="pt-PT" sz="1800" dirty="0" smtClean="0"/>
              <a:t>A tese sustentada e verificada, defendia que os resultados das aprendizagens do 1ºciclo melhoravam, se os professores alterassem a prática pedagógica.</a:t>
            </a:r>
          </a:p>
          <a:p>
            <a:pPr>
              <a:lnSpc>
                <a:spcPct val="170000"/>
              </a:lnSpc>
              <a:buClr>
                <a:srgbClr val="FF0000"/>
              </a:buClr>
              <a:buSzPct val="100000"/>
              <a:buFont typeface="Wingdings" pitchFamily="2" charset="2"/>
              <a:buChar char="q"/>
            </a:pPr>
            <a:r>
              <a:rPr lang="pt-PT" sz="1800" dirty="0" smtClean="0"/>
              <a:t>Foi criado então, o modelo para ser aplicável com qualquer programa, para esta faixa etária de crianças, tendo em conta as diferentes necessidades educativas das mesmas. A metodologia pode ser aplicada a qualquer nível de ensino (metodologia de projeto).</a:t>
            </a:r>
          </a:p>
          <a:p>
            <a:endParaRPr lang="pt-PT" sz="1800" dirty="0" smtClean="0"/>
          </a:p>
          <a:p>
            <a:endParaRPr lang="pt-PT" sz="1800" dirty="0"/>
          </a:p>
        </p:txBody>
      </p:sp>
      <p:sp>
        <p:nvSpPr>
          <p:cNvPr id="9" name="Slide Number Placeholder 8"/>
          <p:cNvSpPr>
            <a:spLocks noGrp="1"/>
          </p:cNvSpPr>
          <p:nvPr>
            <p:ph type="sldNum" sz="quarter" idx="16"/>
          </p:nvPr>
        </p:nvSpPr>
        <p:spPr/>
        <p:txBody>
          <a:bodyPr>
            <a:noAutofit/>
          </a:bodyPr>
          <a:lstStyle/>
          <a:p>
            <a:pPr algn="ctr"/>
            <a:fld id="{8F82E0A0-C266-4798-8C8F-B9F91E9DA37E}" type="slidenum">
              <a:rPr kumimoji="0" lang="pt-PT" b="1" smtClean="0">
                <a:solidFill>
                  <a:schemeClr val="bg1">
                    <a:lumMod val="50000"/>
                  </a:schemeClr>
                </a:solidFill>
              </a:rPr>
              <a:pPr algn="ctr"/>
              <a:t>5</a:t>
            </a:fld>
            <a:endParaRPr kumimoji="0" lang="pt-PT" dirty="0">
              <a:solidFill>
                <a:schemeClr val="bg1">
                  <a:lumMod val="50000"/>
                </a:schemeClr>
              </a:solidFill>
            </a:endParaRPr>
          </a:p>
        </p:txBody>
      </p:sp>
    </p:spTree>
    <p:custDataLst>
      <p:tags r:id="rId1"/>
    </p:custData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10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10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0"/>
            <a:ext cx="8153400" cy="1341120"/>
          </a:xfrm>
        </p:spPr>
        <p:txBody>
          <a:bodyPr>
            <a:normAutofit/>
          </a:bodyPr>
          <a:lstStyle/>
          <a:p>
            <a:r>
              <a:rPr lang="pt-PT" sz="4000" dirty="0" smtClean="0">
                <a:solidFill>
                  <a:schemeClr val="tx1"/>
                </a:solidFill>
              </a:rPr>
              <a:t>Fundamentação Teórica</a:t>
            </a:r>
            <a:endParaRPr lang="pt-PT" sz="4000" dirty="0"/>
          </a:p>
        </p:txBody>
      </p:sp>
      <p:sp>
        <p:nvSpPr>
          <p:cNvPr id="5" name="Marcador de Posição do Número do Diapositivo 4"/>
          <p:cNvSpPr>
            <a:spLocks noGrp="1"/>
          </p:cNvSpPr>
          <p:nvPr>
            <p:ph type="sldNum" sz="quarter" idx="16"/>
          </p:nvPr>
        </p:nvSpPr>
        <p:spPr/>
        <p:txBody>
          <a:bodyPr>
            <a:normAutofit fontScale="85000" lnSpcReduction="20000"/>
          </a:bodyPr>
          <a:lstStyle/>
          <a:p>
            <a:fld id="{8F82E0A0-C266-4798-8C8F-B9F91E9DA37E}" type="slidenum">
              <a:rPr lang="en-US" smtClean="0"/>
              <a:pPr/>
              <a:t>6</a:t>
            </a:fld>
            <a:endParaRPr lang="en-US" dirty="0"/>
          </a:p>
        </p:txBody>
      </p:sp>
      <p:sp>
        <p:nvSpPr>
          <p:cNvPr id="6" name="Rectangle 3"/>
          <p:cNvSpPr txBox="1">
            <a:spLocks noChangeArrowheads="1"/>
          </p:cNvSpPr>
          <p:nvPr/>
        </p:nvSpPr>
        <p:spPr>
          <a:xfrm>
            <a:off x="539552" y="1844824"/>
            <a:ext cx="7920880" cy="4464496"/>
          </a:xfrm>
          <a:prstGeom prst="rect">
            <a:avLst/>
          </a:prstGeom>
        </p:spPr>
        <p:txBody>
          <a:bodyPr/>
          <a:lstStyle/>
          <a:p>
            <a:pPr marL="320040" marR="0" lvl="0" indent="-320040" algn="l" defTabSz="914400" rtl="0" eaLnBrk="1" fontAlgn="auto" latinLnBrk="0" hangingPunct="1">
              <a:lnSpc>
                <a:spcPct val="130000"/>
              </a:lnSpc>
              <a:spcBef>
                <a:spcPts val="700"/>
              </a:spcBef>
              <a:spcAft>
                <a:spcPts val="0"/>
              </a:spcAft>
              <a:buClr>
                <a:schemeClr val="accent2"/>
              </a:buClr>
              <a:buSzPct val="60000"/>
              <a:buFont typeface="Wingdings" pitchFamily="2" charset="2"/>
              <a:buNone/>
              <a:tabLst/>
              <a:defRPr/>
            </a:pPr>
            <a:r>
              <a:rPr kumimoji="0" lang="pt-PT" sz="1800" b="0" i="0" u="none" strike="noStrike" kern="1200" cap="none" spc="0" normalizeH="0" baseline="0" noProof="0" dirty="0" smtClean="0">
                <a:ln>
                  <a:noFill/>
                </a:ln>
                <a:solidFill>
                  <a:schemeClr val="tx1"/>
                </a:solidFill>
                <a:effectLst/>
                <a:uLnTx/>
                <a:uFillTx/>
                <a:ea typeface="+mn-ea"/>
                <a:cs typeface="+mn-cs"/>
              </a:rPr>
              <a:t>TEORIAS DE MEDIAÇÃO</a:t>
            </a:r>
          </a:p>
          <a:p>
            <a:pPr marL="320040" marR="0" lvl="0" indent="-320040" algn="l" defTabSz="914400" rtl="0" eaLnBrk="1" fontAlgn="auto" latinLnBrk="0" hangingPunct="1">
              <a:lnSpc>
                <a:spcPct val="130000"/>
              </a:lnSpc>
              <a:spcBef>
                <a:spcPts val="700"/>
              </a:spcBef>
              <a:spcAft>
                <a:spcPts val="0"/>
              </a:spcAft>
              <a:buClr>
                <a:schemeClr val="accent2"/>
              </a:buClr>
              <a:buSzPct val="60000"/>
              <a:buFont typeface="Wingdings" pitchFamily="2" charset="2"/>
              <a:buNone/>
              <a:tabLst/>
              <a:defRPr/>
            </a:pPr>
            <a:endParaRPr kumimoji="0" lang="pt-PT" sz="1800" b="0" i="0" u="none" strike="noStrike" kern="1200" cap="none" spc="0" normalizeH="0" baseline="0" noProof="0" dirty="0" smtClean="0">
              <a:ln>
                <a:noFill/>
              </a:ln>
              <a:solidFill>
                <a:schemeClr val="tx1"/>
              </a:solidFill>
              <a:effectLst/>
              <a:uLnTx/>
              <a:uFillTx/>
              <a:ea typeface="+mn-ea"/>
              <a:cs typeface="+mn-cs"/>
            </a:endParaRPr>
          </a:p>
          <a:p>
            <a:pPr marL="320040" marR="0" lvl="0" indent="-320040" algn="l" defTabSz="914400" rtl="0" eaLnBrk="1" fontAlgn="auto" latinLnBrk="0" hangingPunct="1">
              <a:lnSpc>
                <a:spcPct val="130000"/>
              </a:lnSpc>
              <a:spcBef>
                <a:spcPts val="700"/>
              </a:spcBef>
              <a:spcAft>
                <a:spcPts val="0"/>
              </a:spcAft>
              <a:buClr>
                <a:schemeClr val="accent2"/>
              </a:buClr>
              <a:buSzPct val="100000"/>
              <a:buFont typeface="Wingdings"/>
              <a:buChar char=""/>
              <a:tabLst/>
              <a:defRPr/>
            </a:pPr>
            <a:r>
              <a:rPr kumimoji="0" lang="pt-PT" sz="1800" b="0" i="0" u="none" strike="noStrike" kern="1200" cap="none" spc="0" normalizeH="0" baseline="0" noProof="0" dirty="0" smtClean="0">
                <a:ln>
                  <a:noFill/>
                </a:ln>
                <a:solidFill>
                  <a:schemeClr val="tx1"/>
                </a:solidFill>
                <a:effectLst/>
                <a:uLnTx/>
                <a:uFillTx/>
                <a:ea typeface="+mn-ea"/>
                <a:cs typeface="+mn-cs"/>
              </a:rPr>
              <a:t>Teoria da aprendizagem social, condicionamento por imitação de modelos (Bandura,…)</a:t>
            </a:r>
          </a:p>
          <a:p>
            <a:pPr marL="320040" marR="0" lvl="0" indent="-320040" algn="l" defTabSz="914400" rtl="0" eaLnBrk="1" fontAlgn="auto" latinLnBrk="0" hangingPunct="1">
              <a:lnSpc>
                <a:spcPct val="130000"/>
              </a:lnSpc>
              <a:spcBef>
                <a:spcPts val="700"/>
              </a:spcBef>
              <a:spcAft>
                <a:spcPts val="0"/>
              </a:spcAft>
              <a:buClr>
                <a:schemeClr val="accent2"/>
              </a:buClr>
              <a:buSzPct val="60000"/>
              <a:buFont typeface="Wingdings"/>
              <a:buChar char=""/>
              <a:tabLst/>
              <a:defRPr/>
            </a:pPr>
            <a:endParaRPr kumimoji="0" lang="pt-PT" sz="1800" b="0" i="0" u="none" strike="noStrike" kern="1200" cap="none" spc="0" normalizeH="0" baseline="0" noProof="0" dirty="0" smtClean="0">
              <a:ln>
                <a:noFill/>
              </a:ln>
              <a:solidFill>
                <a:schemeClr val="tx1"/>
              </a:solidFill>
              <a:effectLst/>
              <a:uLnTx/>
              <a:uFillTx/>
              <a:ea typeface="+mn-ea"/>
              <a:cs typeface="+mn-cs"/>
            </a:endParaRPr>
          </a:p>
          <a:p>
            <a:pPr marL="320040" marR="0" lvl="0" indent="-320040" algn="l" defTabSz="914400" rtl="0" eaLnBrk="1" fontAlgn="auto" latinLnBrk="0" hangingPunct="1">
              <a:lnSpc>
                <a:spcPct val="130000"/>
              </a:lnSpc>
              <a:spcBef>
                <a:spcPts val="700"/>
              </a:spcBef>
              <a:spcAft>
                <a:spcPts val="0"/>
              </a:spcAft>
              <a:buClr>
                <a:schemeClr val="accent2"/>
              </a:buClr>
              <a:buSzPct val="100000"/>
              <a:buFont typeface="Wingdings" pitchFamily="2" charset="2"/>
              <a:buChar char="q"/>
              <a:tabLst/>
              <a:defRPr/>
            </a:pPr>
            <a:r>
              <a:rPr kumimoji="0" lang="pt-PT" sz="1800" b="0" i="0" u="none" strike="noStrike" kern="1200" cap="none" spc="0" normalizeH="0" baseline="0" noProof="0" dirty="0" smtClean="0">
                <a:ln>
                  <a:noFill/>
                </a:ln>
                <a:solidFill>
                  <a:schemeClr val="tx1"/>
                </a:solidFill>
                <a:effectLst/>
                <a:uLnTx/>
                <a:uFillTx/>
                <a:ea typeface="+mn-ea"/>
                <a:cs typeface="+mn-cs"/>
              </a:rPr>
              <a:t>Teorias cognitivistas</a:t>
            </a:r>
          </a:p>
          <a:p>
            <a:pPr marL="320040" marR="0" lvl="0" indent="-320040" algn="l" defTabSz="914400" rtl="0" eaLnBrk="1" fontAlgn="auto" latinLnBrk="0" hangingPunct="1">
              <a:lnSpc>
                <a:spcPct val="130000"/>
              </a:lnSpc>
              <a:spcBef>
                <a:spcPts val="700"/>
              </a:spcBef>
              <a:spcAft>
                <a:spcPts val="0"/>
              </a:spcAft>
              <a:buClr>
                <a:schemeClr val="accent2"/>
              </a:buClr>
              <a:buSzPct val="60000"/>
              <a:buFont typeface="Wingdings" pitchFamily="2" charset="2"/>
              <a:buNone/>
              <a:tabLst/>
              <a:defRPr/>
            </a:pPr>
            <a:r>
              <a:rPr kumimoji="0" lang="pt-PT" sz="1800" b="0" i="0" u="none" strike="noStrike" kern="1200" cap="none" spc="0" normalizeH="0" baseline="0" noProof="0" dirty="0" smtClean="0">
                <a:ln>
                  <a:noFill/>
                </a:ln>
                <a:solidFill>
                  <a:schemeClr val="tx1"/>
                </a:solidFill>
                <a:effectLst/>
                <a:uLnTx/>
                <a:uFillTx/>
                <a:ea typeface="+mn-ea"/>
                <a:cs typeface="+mn-cs"/>
              </a:rPr>
              <a:t> - Teoria da Gestalt e Psicologia Fenomenológica (Kofka, Köhler,…)</a:t>
            </a:r>
          </a:p>
          <a:p>
            <a:pPr marL="320040" marR="0" lvl="0" indent="-320040" algn="l" defTabSz="914400" rtl="0" eaLnBrk="1" fontAlgn="auto" latinLnBrk="0" hangingPunct="1">
              <a:lnSpc>
                <a:spcPct val="130000"/>
              </a:lnSpc>
              <a:spcBef>
                <a:spcPts val="700"/>
              </a:spcBef>
              <a:spcAft>
                <a:spcPts val="0"/>
              </a:spcAft>
              <a:buClr>
                <a:schemeClr val="accent2"/>
              </a:buClr>
              <a:buSzPct val="60000"/>
              <a:buFont typeface="Wingdings" pitchFamily="2" charset="2"/>
              <a:buNone/>
              <a:tabLst/>
              <a:defRPr/>
            </a:pPr>
            <a:r>
              <a:rPr kumimoji="0" lang="pt-PT" sz="1800" b="0" i="0" u="none" strike="noStrike" kern="1200" cap="none" spc="0" normalizeH="0" baseline="0" noProof="0" dirty="0" smtClean="0">
                <a:ln>
                  <a:noFill/>
                </a:ln>
                <a:solidFill>
                  <a:schemeClr val="tx1"/>
                </a:solidFill>
                <a:effectLst/>
                <a:uLnTx/>
                <a:uFillTx/>
                <a:ea typeface="+mn-ea"/>
                <a:cs typeface="+mn-cs"/>
              </a:rPr>
              <a:t> - Teoria genetico-cognitiva (Piaget; Bruner; Ausubel;…)</a:t>
            </a:r>
          </a:p>
          <a:p>
            <a:pPr marL="320040" marR="0" lvl="0" indent="-320040" algn="l" defTabSz="914400" rtl="0" eaLnBrk="1" fontAlgn="auto" latinLnBrk="0" hangingPunct="1">
              <a:lnSpc>
                <a:spcPct val="130000"/>
              </a:lnSpc>
              <a:spcBef>
                <a:spcPts val="700"/>
              </a:spcBef>
              <a:spcAft>
                <a:spcPts val="0"/>
              </a:spcAft>
              <a:buClr>
                <a:schemeClr val="accent2"/>
              </a:buClr>
              <a:buSzPct val="60000"/>
              <a:buFont typeface="Wingdings" pitchFamily="2" charset="2"/>
              <a:buNone/>
              <a:tabLst/>
              <a:defRPr/>
            </a:pPr>
            <a:r>
              <a:rPr kumimoji="0" lang="pt-PT" sz="1800" b="0" i="0" u="none" strike="noStrike" kern="1200" cap="none" spc="0" normalizeH="0" baseline="0" noProof="0" dirty="0" smtClean="0">
                <a:ln>
                  <a:noFill/>
                </a:ln>
                <a:solidFill>
                  <a:schemeClr val="tx1"/>
                </a:solidFill>
                <a:effectLst/>
                <a:uLnTx/>
                <a:uFillTx/>
                <a:ea typeface="+mn-ea"/>
                <a:cs typeface="+mn-cs"/>
              </a:rPr>
              <a:t> - Teoria genético-dialéctica (Vigotsky; Luria; Wallon;…)</a:t>
            </a:r>
          </a:p>
          <a:p>
            <a:pPr marL="320040" marR="0" lvl="0" indent="-320040" algn="l" defTabSz="914400" rtl="0" eaLnBrk="1" fontAlgn="auto" latinLnBrk="0" hangingPunct="1">
              <a:lnSpc>
                <a:spcPct val="130000"/>
              </a:lnSpc>
              <a:spcBef>
                <a:spcPts val="700"/>
              </a:spcBef>
              <a:spcAft>
                <a:spcPts val="0"/>
              </a:spcAft>
              <a:buClr>
                <a:schemeClr val="accent2"/>
              </a:buClr>
              <a:buSzPct val="60000"/>
              <a:buFont typeface="Wingdings" pitchFamily="2" charset="2"/>
              <a:buNone/>
              <a:tabLst/>
              <a:defRPr/>
            </a:pPr>
            <a:r>
              <a:rPr kumimoji="0" lang="pt-PT" sz="1800" b="0" i="0" u="none" strike="noStrike" kern="1200" cap="none" spc="0" normalizeH="0" baseline="0" noProof="0" dirty="0" smtClean="0">
                <a:ln>
                  <a:noFill/>
                </a:ln>
                <a:solidFill>
                  <a:schemeClr val="tx1"/>
                </a:solidFill>
                <a:effectLst/>
                <a:uLnTx/>
                <a:uFillTx/>
                <a:ea typeface="+mn-ea"/>
                <a:cs typeface="+mn-cs"/>
              </a:rPr>
              <a:t> - Teoria do processamento de informação (Neisser; Newell e Simon;…)</a:t>
            </a:r>
          </a:p>
        </p:txBody>
      </p:sp>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0"/>
            <a:ext cx="8153400" cy="1341120"/>
          </a:xfrm>
        </p:spPr>
        <p:txBody>
          <a:bodyPr>
            <a:normAutofit/>
          </a:bodyPr>
          <a:lstStyle/>
          <a:p>
            <a:r>
              <a:rPr lang="pt-PT" sz="4000" dirty="0" smtClean="0">
                <a:solidFill>
                  <a:schemeClr val="tx1"/>
                </a:solidFill>
              </a:rPr>
              <a:t>Fundamentação Teórica</a:t>
            </a:r>
            <a:endParaRPr lang="pt-PT" sz="4000" dirty="0"/>
          </a:p>
        </p:txBody>
      </p:sp>
      <p:sp>
        <p:nvSpPr>
          <p:cNvPr id="5" name="Marcador de Posição do Número do Diapositivo 4"/>
          <p:cNvSpPr>
            <a:spLocks noGrp="1"/>
          </p:cNvSpPr>
          <p:nvPr>
            <p:ph type="sldNum" sz="quarter" idx="16"/>
          </p:nvPr>
        </p:nvSpPr>
        <p:spPr/>
        <p:txBody>
          <a:bodyPr>
            <a:normAutofit fontScale="85000" lnSpcReduction="20000"/>
          </a:bodyPr>
          <a:lstStyle/>
          <a:p>
            <a:fld id="{8F82E0A0-C266-4798-8C8F-B9F91E9DA37E}" type="slidenum">
              <a:rPr lang="en-US" smtClean="0"/>
              <a:pPr/>
              <a:t>7</a:t>
            </a:fld>
            <a:endParaRPr lang="en-US" dirty="0"/>
          </a:p>
        </p:txBody>
      </p:sp>
      <p:sp>
        <p:nvSpPr>
          <p:cNvPr id="7" name="Rectangle 2"/>
          <p:cNvSpPr txBox="1">
            <a:spLocks noChangeArrowheads="1"/>
          </p:cNvSpPr>
          <p:nvPr/>
        </p:nvSpPr>
        <p:spPr>
          <a:xfrm>
            <a:off x="611560" y="1988840"/>
            <a:ext cx="8229600" cy="491753"/>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pt-PT" sz="2000" i="0" strike="noStrike" kern="1200" cap="none" spc="0" normalizeH="0" baseline="0" noProof="0" dirty="0" smtClean="0">
                <a:ln>
                  <a:noFill/>
                </a:ln>
                <a:solidFill>
                  <a:schemeClr val="tx1"/>
                </a:solidFill>
                <a:uLnTx/>
                <a:uFillTx/>
                <a:latin typeface="+mj-lt"/>
                <a:ea typeface="+mj-ea"/>
                <a:cs typeface="+mj-cs"/>
              </a:rPr>
              <a:t>O papel das teorias genético-cognitiva e genético-dialética no modelo</a:t>
            </a:r>
          </a:p>
        </p:txBody>
      </p:sp>
      <p:sp>
        <p:nvSpPr>
          <p:cNvPr id="8" name="Rectangle 3"/>
          <p:cNvSpPr txBox="1">
            <a:spLocks noChangeArrowheads="1"/>
          </p:cNvSpPr>
          <p:nvPr/>
        </p:nvSpPr>
        <p:spPr>
          <a:xfrm>
            <a:off x="539552" y="2636912"/>
            <a:ext cx="7560840" cy="3384376"/>
          </a:xfrm>
          <a:prstGeom prst="rect">
            <a:avLst/>
          </a:prstGeom>
        </p:spPr>
        <p:txBody>
          <a:bodyPr/>
          <a:lstStyle/>
          <a:p>
            <a:pPr marL="320040" marR="0" lvl="0" indent="-320040" algn="l" defTabSz="914400" rtl="0" eaLnBrk="1" fontAlgn="auto" latinLnBrk="0" hangingPunct="1">
              <a:lnSpc>
                <a:spcPct val="130000"/>
              </a:lnSpc>
              <a:spcBef>
                <a:spcPts val="700"/>
              </a:spcBef>
              <a:spcAft>
                <a:spcPts val="0"/>
              </a:spcAft>
              <a:buClr>
                <a:schemeClr val="accent2"/>
              </a:buClr>
              <a:buSzPct val="100000"/>
              <a:buFont typeface="Wingdings" pitchFamily="2" charset="2"/>
              <a:buChar char="q"/>
              <a:tabLst/>
              <a:defRPr/>
            </a:pPr>
            <a:r>
              <a:rPr kumimoji="0" lang="pt-PT" sz="1600" b="0" i="0" u="none" strike="noStrike" kern="1200" cap="none" spc="0" normalizeH="0" baseline="0" noProof="0" dirty="0" smtClean="0">
                <a:ln>
                  <a:noFill/>
                </a:ln>
                <a:solidFill>
                  <a:schemeClr val="tx1"/>
                </a:solidFill>
                <a:effectLst/>
                <a:uLnTx/>
                <a:uFillTx/>
                <a:latin typeface="+mn-lt"/>
                <a:ea typeface="+mn-ea"/>
                <a:cs typeface="+mn-cs"/>
              </a:rPr>
              <a:t>O processo de desenvolvimento individual tem carácter </a:t>
            </a:r>
            <a:r>
              <a:rPr kumimoji="0" lang="pt-PT" sz="1600" b="1" i="0" u="sng" strike="noStrike" kern="1200" cap="none" spc="0" normalizeH="0" baseline="0" noProof="0" dirty="0" smtClean="0">
                <a:ln>
                  <a:noFill/>
                </a:ln>
                <a:solidFill>
                  <a:schemeClr val="tx1"/>
                </a:solidFill>
                <a:effectLst/>
                <a:uLnTx/>
                <a:uFillTx/>
                <a:latin typeface="+mn-lt"/>
                <a:ea typeface="+mn-ea"/>
                <a:cs typeface="+mn-cs"/>
              </a:rPr>
              <a:t>construtivo</a:t>
            </a:r>
            <a:r>
              <a:rPr kumimoji="0" lang="pt-PT" sz="1600" b="0" i="0" u="none" strike="noStrike" kern="1200" cap="none" spc="0" normalizeH="0" baseline="0" noProof="0" dirty="0" smtClean="0">
                <a:ln>
                  <a:noFill/>
                </a:ln>
                <a:solidFill>
                  <a:schemeClr val="tx1"/>
                </a:solidFill>
                <a:effectLst/>
                <a:uLnTx/>
                <a:uFillTx/>
                <a:latin typeface="+mn-lt"/>
                <a:ea typeface="+mn-ea"/>
                <a:cs typeface="+mn-cs"/>
              </a:rPr>
              <a:t> e </a:t>
            </a:r>
            <a:r>
              <a:rPr kumimoji="0" lang="pt-PT" sz="1600" b="1" i="0" u="sng" strike="noStrike" kern="1200" cap="none" spc="0" normalizeH="0" baseline="0" noProof="0" dirty="0" smtClean="0">
                <a:ln>
                  <a:noFill/>
                </a:ln>
                <a:solidFill>
                  <a:schemeClr val="tx1"/>
                </a:solidFill>
                <a:effectLst/>
                <a:uLnTx/>
                <a:uFillTx/>
                <a:latin typeface="+mn-lt"/>
                <a:ea typeface="+mn-ea"/>
                <a:cs typeface="+mn-cs"/>
              </a:rPr>
              <a:t>dialéctico</a:t>
            </a:r>
            <a:r>
              <a:rPr kumimoji="0" lang="pt-PT" sz="1600" b="0" i="0" u="none" strike="noStrike" kern="1200" cap="none" spc="0" normalizeH="0" baseline="0" noProof="0" dirty="0" smtClean="0">
                <a:ln>
                  <a:noFill/>
                </a:ln>
                <a:solidFill>
                  <a:schemeClr val="tx1"/>
                </a:solidFill>
                <a:effectLst/>
                <a:uLnTx/>
                <a:uFillTx/>
                <a:latin typeface="+mn-lt"/>
                <a:ea typeface="+mn-ea"/>
                <a:cs typeface="+mn-cs"/>
              </a:rPr>
              <a:t>.</a:t>
            </a:r>
          </a:p>
          <a:p>
            <a:pPr marL="320040" marR="0" lvl="0" indent="-320040" algn="l" defTabSz="914400" rtl="0" eaLnBrk="1" fontAlgn="auto" latinLnBrk="0" hangingPunct="1">
              <a:lnSpc>
                <a:spcPct val="130000"/>
              </a:lnSpc>
              <a:spcBef>
                <a:spcPts val="700"/>
              </a:spcBef>
              <a:spcAft>
                <a:spcPts val="0"/>
              </a:spcAft>
              <a:buClr>
                <a:schemeClr val="accent2"/>
              </a:buClr>
              <a:buSzPct val="100000"/>
              <a:buFont typeface="Wingdings" pitchFamily="2" charset="2"/>
              <a:buChar char="q"/>
              <a:tabLst/>
              <a:defRPr/>
            </a:pPr>
            <a:r>
              <a:rPr kumimoji="0" lang="pt-PT" sz="1600" b="0" i="0" u="none" strike="noStrike" kern="1200" cap="none" spc="0" normalizeH="0" baseline="0" noProof="0" dirty="0" smtClean="0">
                <a:ln>
                  <a:noFill/>
                </a:ln>
                <a:solidFill>
                  <a:schemeClr val="tx1"/>
                </a:solidFill>
                <a:effectLst/>
                <a:uLnTx/>
                <a:uFillTx/>
                <a:latin typeface="+mn-lt"/>
                <a:ea typeface="+mn-ea"/>
                <a:cs typeface="+mn-cs"/>
              </a:rPr>
              <a:t>A </a:t>
            </a:r>
            <a:r>
              <a:rPr kumimoji="0" lang="pt-PT" sz="1600" b="1" i="0" u="sng" strike="noStrike" kern="1200" cap="none" spc="0" normalizeH="0" baseline="0" noProof="0" dirty="0" err="1" smtClean="0">
                <a:ln>
                  <a:noFill/>
                </a:ln>
                <a:solidFill>
                  <a:schemeClr val="tx1"/>
                </a:solidFill>
                <a:effectLst/>
                <a:uLnTx/>
                <a:uFillTx/>
                <a:latin typeface="+mn-lt"/>
                <a:ea typeface="+mn-ea"/>
                <a:cs typeface="+mn-cs"/>
              </a:rPr>
              <a:t>atividade</a:t>
            </a:r>
            <a:r>
              <a:rPr kumimoji="0" lang="pt-PT" sz="1600" b="1" i="0" u="sng" strike="noStrike" kern="1200" cap="none" spc="0" normalizeH="0" baseline="0" noProof="0" dirty="0" smtClean="0">
                <a:ln>
                  <a:noFill/>
                </a:ln>
                <a:solidFill>
                  <a:schemeClr val="tx1"/>
                </a:solidFill>
                <a:effectLst/>
                <a:uLnTx/>
                <a:uFillTx/>
                <a:latin typeface="+mn-lt"/>
                <a:ea typeface="+mn-ea"/>
                <a:cs typeface="+mn-cs"/>
              </a:rPr>
              <a:t> do aluno</a:t>
            </a:r>
            <a:r>
              <a:rPr kumimoji="0" lang="pt-PT" sz="1600" b="0" i="0" u="none" strike="noStrike" kern="1200" cap="none" spc="0" normalizeH="0" baseline="0" noProof="0" dirty="0" smtClean="0">
                <a:ln>
                  <a:noFill/>
                </a:ln>
                <a:solidFill>
                  <a:schemeClr val="tx1"/>
                </a:solidFill>
                <a:effectLst/>
                <a:uLnTx/>
                <a:uFillTx/>
                <a:latin typeface="+mn-lt"/>
                <a:ea typeface="+mn-ea"/>
                <a:cs typeface="+mn-cs"/>
              </a:rPr>
              <a:t> é considerada essencial ao desenvolvimento das capacidades cognitivas superiores.</a:t>
            </a:r>
          </a:p>
          <a:p>
            <a:pPr marL="320040" marR="0" lvl="0" indent="-320040" algn="l" defTabSz="914400" rtl="0" eaLnBrk="1" fontAlgn="auto" latinLnBrk="0" hangingPunct="1">
              <a:lnSpc>
                <a:spcPct val="130000"/>
              </a:lnSpc>
              <a:spcBef>
                <a:spcPts val="700"/>
              </a:spcBef>
              <a:spcAft>
                <a:spcPts val="0"/>
              </a:spcAft>
              <a:buClr>
                <a:schemeClr val="accent2"/>
              </a:buClr>
              <a:buSzPct val="100000"/>
              <a:buFont typeface="Wingdings" pitchFamily="2" charset="2"/>
              <a:buChar char="q"/>
              <a:tabLst/>
              <a:defRPr/>
            </a:pPr>
            <a:r>
              <a:rPr kumimoji="0" lang="pt-PT" sz="1600" b="0" i="0" u="none" strike="noStrike" kern="1200" cap="none" spc="0" normalizeH="0" baseline="0" noProof="0" dirty="0" smtClean="0">
                <a:ln>
                  <a:noFill/>
                </a:ln>
                <a:solidFill>
                  <a:schemeClr val="tx1"/>
                </a:solidFill>
                <a:effectLst/>
                <a:uLnTx/>
                <a:uFillTx/>
                <a:latin typeface="+mn-lt"/>
                <a:ea typeface="+mn-ea"/>
                <a:cs typeface="+mn-cs"/>
              </a:rPr>
              <a:t>A distinção entre </a:t>
            </a:r>
            <a:r>
              <a:rPr kumimoji="0" lang="pt-PT" sz="1600" b="1" i="0" u="sng" strike="noStrike" kern="1200" cap="none" spc="0" normalizeH="0" baseline="0" noProof="0" dirty="0" smtClean="0">
                <a:ln>
                  <a:noFill/>
                </a:ln>
                <a:solidFill>
                  <a:schemeClr val="tx1"/>
                </a:solidFill>
                <a:effectLst/>
                <a:uLnTx/>
                <a:uFillTx/>
                <a:latin typeface="+mn-lt"/>
                <a:ea typeface="+mn-ea"/>
                <a:cs typeface="+mn-cs"/>
              </a:rPr>
              <a:t>desenvolvimento</a:t>
            </a:r>
            <a:r>
              <a:rPr kumimoji="0" lang="pt-PT" sz="1600" b="0" i="0" u="sng" strike="noStrike" kern="1200" cap="none" spc="0" normalizeH="0" baseline="0" noProof="0" dirty="0" smtClean="0">
                <a:ln>
                  <a:noFill/>
                </a:ln>
                <a:solidFill>
                  <a:schemeClr val="tx1"/>
                </a:solidFill>
                <a:effectLst/>
                <a:uLnTx/>
                <a:uFillTx/>
                <a:latin typeface="+mn-lt"/>
                <a:ea typeface="+mn-ea"/>
                <a:cs typeface="+mn-cs"/>
              </a:rPr>
              <a:t> e </a:t>
            </a:r>
            <a:r>
              <a:rPr kumimoji="0" lang="pt-PT" sz="1600" b="1" i="0" u="sng" strike="noStrike" kern="1200" cap="none" spc="0" normalizeH="0" baseline="0" noProof="0" dirty="0" smtClean="0">
                <a:ln>
                  <a:noFill/>
                </a:ln>
                <a:solidFill>
                  <a:schemeClr val="tx1"/>
                </a:solidFill>
                <a:effectLst/>
                <a:uLnTx/>
                <a:uFillTx/>
                <a:latin typeface="+mn-lt"/>
                <a:ea typeface="+mn-ea"/>
                <a:cs typeface="+mn-cs"/>
              </a:rPr>
              <a:t>aprendizagem</a:t>
            </a:r>
            <a:r>
              <a:rPr kumimoji="0" lang="pt-PT" sz="1600" b="0" i="0" u="none" strike="noStrike" kern="1200" cap="none" spc="0" normalizeH="0" baseline="0" noProof="0" dirty="0" smtClean="0">
                <a:ln>
                  <a:noFill/>
                </a:ln>
                <a:solidFill>
                  <a:schemeClr val="tx1"/>
                </a:solidFill>
                <a:effectLst/>
                <a:uLnTx/>
                <a:uFillTx/>
                <a:latin typeface="+mn-lt"/>
                <a:ea typeface="+mn-ea"/>
                <a:cs typeface="+mn-cs"/>
              </a:rPr>
              <a:t>, e a sua vinculação, é de capital importância no processo de ensino.</a:t>
            </a:r>
          </a:p>
          <a:p>
            <a:pPr marL="320040" marR="0" lvl="0" indent="-320040" algn="l" defTabSz="914400" rtl="0" eaLnBrk="1" fontAlgn="auto" latinLnBrk="0" hangingPunct="1">
              <a:lnSpc>
                <a:spcPct val="130000"/>
              </a:lnSpc>
              <a:spcBef>
                <a:spcPts val="700"/>
              </a:spcBef>
              <a:spcAft>
                <a:spcPts val="0"/>
              </a:spcAft>
              <a:buClr>
                <a:schemeClr val="accent2"/>
              </a:buClr>
              <a:buSzPct val="100000"/>
              <a:buFont typeface="Wingdings" pitchFamily="2" charset="2"/>
              <a:buChar char="q"/>
              <a:tabLst/>
              <a:defRPr/>
            </a:pPr>
            <a:r>
              <a:rPr kumimoji="0" lang="pt-PT" sz="1600" b="0" i="0" u="none" strike="noStrike" kern="1200" cap="none" spc="0" normalizeH="0" baseline="0" noProof="0" dirty="0" smtClean="0">
                <a:ln>
                  <a:noFill/>
                </a:ln>
                <a:solidFill>
                  <a:schemeClr val="tx1"/>
                </a:solidFill>
                <a:effectLst/>
                <a:uLnTx/>
                <a:uFillTx/>
                <a:latin typeface="+mn-lt"/>
                <a:ea typeface="+mn-ea"/>
                <a:cs typeface="+mn-cs"/>
              </a:rPr>
              <a:t>A estreita ligação entre as dimensões </a:t>
            </a:r>
            <a:r>
              <a:rPr kumimoji="0" lang="pt-PT" sz="1600" b="1" i="0" u="sng" strike="noStrike" kern="1200" cap="none" spc="0" normalizeH="0" baseline="0" noProof="0" dirty="0" smtClean="0">
                <a:ln>
                  <a:noFill/>
                </a:ln>
                <a:solidFill>
                  <a:schemeClr val="tx1"/>
                </a:solidFill>
                <a:effectLst/>
                <a:uLnTx/>
                <a:uFillTx/>
                <a:latin typeface="+mn-lt"/>
                <a:ea typeface="+mn-ea"/>
                <a:cs typeface="+mn-cs"/>
              </a:rPr>
              <a:t>estrutural</a:t>
            </a:r>
            <a:r>
              <a:rPr kumimoji="0" lang="pt-PT" sz="1600" b="0" i="0" u="sng" strike="noStrike" kern="1200" cap="none" spc="0" normalizeH="0" baseline="0" noProof="0" dirty="0" smtClean="0">
                <a:ln>
                  <a:noFill/>
                </a:ln>
                <a:solidFill>
                  <a:schemeClr val="tx1"/>
                </a:solidFill>
                <a:effectLst/>
                <a:uLnTx/>
                <a:uFillTx/>
                <a:latin typeface="+mn-lt"/>
                <a:ea typeface="+mn-ea"/>
                <a:cs typeface="+mn-cs"/>
              </a:rPr>
              <a:t> e </a:t>
            </a:r>
            <a:r>
              <a:rPr kumimoji="0" lang="pt-PT" sz="1600" b="1" i="0" u="sng" strike="noStrike" kern="1200" cap="none" spc="0" normalizeH="0" baseline="0" noProof="0" dirty="0" err="1" smtClean="0">
                <a:ln>
                  <a:noFill/>
                </a:ln>
                <a:solidFill>
                  <a:schemeClr val="tx1"/>
                </a:solidFill>
                <a:effectLst/>
                <a:uLnTx/>
                <a:uFillTx/>
                <a:latin typeface="+mn-lt"/>
                <a:ea typeface="+mn-ea"/>
                <a:cs typeface="+mn-cs"/>
              </a:rPr>
              <a:t>afetiva</a:t>
            </a:r>
            <a:r>
              <a:rPr kumimoji="0" lang="pt-PT" sz="1600" b="0" i="0" u="none" strike="noStrike" kern="1200" cap="none" spc="0" normalizeH="0" baseline="0" noProof="0" dirty="0" smtClean="0">
                <a:ln>
                  <a:noFill/>
                </a:ln>
                <a:solidFill>
                  <a:schemeClr val="tx1"/>
                </a:solidFill>
                <a:effectLst/>
                <a:uLnTx/>
                <a:uFillTx/>
                <a:latin typeface="+mn-lt"/>
                <a:ea typeface="+mn-ea"/>
                <a:cs typeface="+mn-cs"/>
              </a:rPr>
              <a:t> da conduta do sujeito é igualmente relevante nesse mesmo processo.</a:t>
            </a:r>
          </a:p>
          <a:p>
            <a:pPr marL="320040" marR="0" lvl="0" indent="-320040" algn="l" defTabSz="914400" rtl="0" eaLnBrk="1" fontAlgn="auto" latinLnBrk="0" hangingPunct="1">
              <a:lnSpc>
                <a:spcPct val="130000"/>
              </a:lnSpc>
              <a:spcBef>
                <a:spcPts val="700"/>
              </a:spcBef>
              <a:spcAft>
                <a:spcPts val="0"/>
              </a:spcAft>
              <a:buClr>
                <a:schemeClr val="accent2"/>
              </a:buClr>
              <a:buSzPct val="100000"/>
              <a:buFont typeface="Wingdings" pitchFamily="2" charset="2"/>
              <a:buChar char="q"/>
              <a:tabLst/>
              <a:defRPr/>
            </a:pPr>
            <a:r>
              <a:rPr kumimoji="0" lang="pt-PT" sz="1600" b="0" i="0" u="none" strike="noStrike" kern="1200" cap="none" spc="0" normalizeH="0" baseline="0" noProof="0" dirty="0" smtClean="0">
                <a:ln>
                  <a:noFill/>
                </a:ln>
                <a:solidFill>
                  <a:schemeClr val="tx1"/>
                </a:solidFill>
                <a:effectLst/>
                <a:uLnTx/>
                <a:uFillTx/>
                <a:latin typeface="+mn-lt"/>
                <a:ea typeface="+mn-ea"/>
                <a:cs typeface="+mn-cs"/>
              </a:rPr>
              <a:t>O </a:t>
            </a:r>
            <a:r>
              <a:rPr kumimoji="0" lang="pt-PT" sz="1600" b="1" i="0" u="sng" strike="noStrike" kern="1200" cap="none" spc="0" normalizeH="0" baseline="0" noProof="0" dirty="0" smtClean="0">
                <a:ln>
                  <a:noFill/>
                </a:ln>
                <a:solidFill>
                  <a:schemeClr val="tx1"/>
                </a:solidFill>
                <a:effectLst/>
                <a:uLnTx/>
                <a:uFillTx/>
                <a:latin typeface="+mn-lt"/>
                <a:ea typeface="+mn-ea"/>
                <a:cs typeface="+mn-cs"/>
              </a:rPr>
              <a:t>conflito sócio-cognitivo</a:t>
            </a:r>
            <a:r>
              <a:rPr kumimoji="0" lang="pt-PT" sz="1600" b="0" i="0" u="none" strike="noStrike" kern="1200" cap="none" spc="0" normalizeH="0" baseline="0" noProof="0" dirty="0" smtClean="0">
                <a:ln>
                  <a:noFill/>
                </a:ln>
                <a:solidFill>
                  <a:schemeClr val="tx1"/>
                </a:solidFill>
                <a:effectLst/>
                <a:uLnTx/>
                <a:uFillTx/>
                <a:latin typeface="+mn-lt"/>
                <a:ea typeface="+mn-ea"/>
                <a:cs typeface="+mn-cs"/>
              </a:rPr>
              <a:t> é o grande motor do processo de desenvolvimento do aluno.</a:t>
            </a:r>
          </a:p>
          <a:p>
            <a:pPr marL="320040" marR="0" lvl="0" indent="-320040" algn="l" defTabSz="914400" rtl="0" eaLnBrk="1" fontAlgn="auto" latinLnBrk="0" hangingPunct="1">
              <a:lnSpc>
                <a:spcPct val="130000"/>
              </a:lnSpc>
              <a:spcBef>
                <a:spcPts val="700"/>
              </a:spcBef>
              <a:spcAft>
                <a:spcPts val="0"/>
              </a:spcAft>
              <a:buClr>
                <a:schemeClr val="accent2"/>
              </a:buClr>
              <a:buSzPct val="100000"/>
              <a:buFont typeface="Wingdings" pitchFamily="2" charset="2"/>
              <a:buChar char="q"/>
              <a:tabLst/>
              <a:defRPr/>
            </a:pPr>
            <a:r>
              <a:rPr kumimoji="0" lang="pt-PT" sz="1600" b="0" i="0" u="none" strike="noStrike" kern="1200" cap="none" spc="0" normalizeH="0" baseline="0" noProof="0" dirty="0" smtClean="0">
                <a:ln>
                  <a:noFill/>
                </a:ln>
                <a:solidFill>
                  <a:schemeClr val="tx1"/>
                </a:solidFill>
                <a:effectLst/>
                <a:uLnTx/>
                <a:uFillTx/>
                <a:latin typeface="+mn-lt"/>
                <a:ea typeface="+mn-ea"/>
                <a:cs typeface="+mn-cs"/>
              </a:rPr>
              <a:t>A aprendizagem em </a:t>
            </a:r>
            <a:r>
              <a:rPr kumimoji="0" lang="pt-PT" sz="1600" b="1" i="0" u="sng" strike="noStrike" kern="1200" cap="none" spc="0" normalizeH="0" baseline="0" noProof="0" dirty="0" smtClean="0">
                <a:ln>
                  <a:noFill/>
                </a:ln>
                <a:solidFill>
                  <a:schemeClr val="tx1"/>
                </a:solidFill>
                <a:effectLst/>
                <a:uLnTx/>
                <a:uFillTx/>
                <a:latin typeface="+mn-lt"/>
                <a:ea typeface="+mn-ea"/>
                <a:cs typeface="+mn-cs"/>
              </a:rPr>
              <a:t>cooperação</a:t>
            </a:r>
            <a:r>
              <a:rPr kumimoji="0" lang="pt-PT" sz="1600" b="0" i="0" u="none" strike="noStrike" kern="1200" cap="none" spc="0" normalizeH="0" baseline="0" noProof="0" dirty="0" smtClean="0">
                <a:ln>
                  <a:noFill/>
                </a:ln>
                <a:solidFill>
                  <a:schemeClr val="tx1"/>
                </a:solidFill>
                <a:effectLst/>
                <a:uLnTx/>
                <a:uFillTx/>
                <a:latin typeface="+mn-lt"/>
                <a:ea typeface="+mn-ea"/>
                <a:cs typeface="+mn-cs"/>
              </a:rPr>
              <a:t> assume maior relevo no desenvolvimento das estruturas cognitivas da criança.</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ox(in)">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ox(in)">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ox(in)">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ox(in)">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box(in)">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box(in)">
                                      <p:cBhvr>
                                        <p:cTn id="3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0035" y="214290"/>
            <a:ext cx="8153400" cy="1056942"/>
          </a:xfrm>
        </p:spPr>
        <p:txBody>
          <a:bodyPr>
            <a:noAutofit/>
          </a:bodyPr>
          <a:lstStyle/>
          <a:p>
            <a:r>
              <a:rPr lang="pt-PT" sz="4000" dirty="0" smtClean="0"/>
              <a:t>Princípios operativos mais importantes neste modelo pedagógico</a:t>
            </a:r>
            <a:endParaRPr lang="pt-PT" sz="4000" dirty="0"/>
          </a:p>
        </p:txBody>
      </p:sp>
      <p:graphicFrame>
        <p:nvGraphicFramePr>
          <p:cNvPr id="5" name="Diagrama 4"/>
          <p:cNvGraphicFramePr/>
          <p:nvPr/>
        </p:nvGraphicFramePr>
        <p:xfrm>
          <a:off x="642909" y="2071678"/>
          <a:ext cx="8033547" cy="4381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Slide Number Placeholder 8"/>
          <p:cNvSpPr>
            <a:spLocks noGrp="1"/>
          </p:cNvSpPr>
          <p:nvPr>
            <p:ph type="sldNum" sz="quarter" idx="16"/>
          </p:nvPr>
        </p:nvSpPr>
        <p:spPr>
          <a:xfrm>
            <a:off x="8460432" y="6453336"/>
            <a:ext cx="533400" cy="244476"/>
          </a:xfrm>
        </p:spPr>
        <p:txBody>
          <a:bodyPr>
            <a:noAutofit/>
          </a:bodyPr>
          <a:lstStyle/>
          <a:p>
            <a:pPr algn="ctr"/>
            <a:fld id="{8F82E0A0-C266-4798-8C8F-B9F91E9DA37E}" type="slidenum">
              <a:rPr kumimoji="0" lang="pt-PT" b="1" smtClean="0">
                <a:solidFill>
                  <a:schemeClr val="bg1">
                    <a:lumMod val="50000"/>
                  </a:schemeClr>
                </a:solidFill>
              </a:rPr>
              <a:pPr algn="ctr"/>
              <a:t>8</a:t>
            </a:fld>
            <a:endParaRPr kumimoji="0" lang="pt-PT" dirty="0">
              <a:solidFill>
                <a:schemeClr val="bg1">
                  <a:lumMod val="50000"/>
                </a:schemeClr>
              </a:solidFill>
            </a:endParaRPr>
          </a:p>
        </p:txBody>
      </p:sp>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aixaDeTexto 5"/>
          <p:cNvSpPr txBox="1"/>
          <p:nvPr/>
        </p:nvSpPr>
        <p:spPr>
          <a:xfrm>
            <a:off x="4714876" y="2786059"/>
            <a:ext cx="2736304" cy="646331"/>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pt-PT" dirty="0" smtClean="0">
                <a:solidFill>
                  <a:schemeClr val="bg1"/>
                </a:solidFill>
              </a:rPr>
              <a:t>Orienta-se em função dos conteúdos programáticos</a:t>
            </a:r>
          </a:p>
        </p:txBody>
      </p:sp>
      <p:sp>
        <p:nvSpPr>
          <p:cNvPr id="9" name="CaixaDeTexto 8"/>
          <p:cNvSpPr txBox="1"/>
          <p:nvPr/>
        </p:nvSpPr>
        <p:spPr>
          <a:xfrm>
            <a:off x="4929190" y="1285861"/>
            <a:ext cx="2357455" cy="923330"/>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pt-PT" dirty="0" smtClean="0">
                <a:solidFill>
                  <a:schemeClr val="bg1"/>
                </a:solidFill>
              </a:rPr>
              <a:t>Orienta-se em função dos conteúdos programáticos</a:t>
            </a:r>
          </a:p>
        </p:txBody>
      </p:sp>
      <p:sp>
        <p:nvSpPr>
          <p:cNvPr id="12" name="Rectângulo 11"/>
          <p:cNvSpPr/>
          <p:nvPr/>
        </p:nvSpPr>
        <p:spPr>
          <a:xfrm>
            <a:off x="2571736" y="214290"/>
            <a:ext cx="4032448" cy="432048"/>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pt-PT" sz="2000" dirty="0" smtClean="0">
                <a:latin typeface="Tahoma" pitchFamily="34" charset="0"/>
                <a:ea typeface="Tahoma" pitchFamily="34" charset="0"/>
                <a:cs typeface="Tahoma" pitchFamily="34" charset="0"/>
              </a:rPr>
              <a:t>Desta Forma</a:t>
            </a:r>
            <a:endParaRPr lang="pt-PT" sz="2000" dirty="0">
              <a:latin typeface="Tahoma" pitchFamily="34" charset="0"/>
              <a:ea typeface="Tahoma" pitchFamily="34" charset="0"/>
              <a:cs typeface="Tahoma" pitchFamily="34" charset="0"/>
            </a:endParaRPr>
          </a:p>
        </p:txBody>
      </p:sp>
      <p:sp>
        <p:nvSpPr>
          <p:cNvPr id="16" name="CaixaDeTexto 15"/>
          <p:cNvSpPr txBox="1"/>
          <p:nvPr/>
        </p:nvSpPr>
        <p:spPr>
          <a:xfrm>
            <a:off x="1714480" y="1285861"/>
            <a:ext cx="2571768" cy="923330"/>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pt-PT" dirty="0" smtClean="0">
                <a:solidFill>
                  <a:schemeClr val="bg1"/>
                </a:solidFill>
              </a:rPr>
              <a:t>Sustenta-se numa metodologia de trabalho de projeto</a:t>
            </a:r>
          </a:p>
        </p:txBody>
      </p:sp>
      <p:sp>
        <p:nvSpPr>
          <p:cNvPr id="18" name="Rectângulo 17"/>
          <p:cNvSpPr/>
          <p:nvPr/>
        </p:nvSpPr>
        <p:spPr>
          <a:xfrm>
            <a:off x="0" y="857232"/>
            <a:ext cx="214283" cy="60007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9" name="Rectângulo 18"/>
          <p:cNvSpPr/>
          <p:nvPr/>
        </p:nvSpPr>
        <p:spPr>
          <a:xfrm>
            <a:off x="0" y="1"/>
            <a:ext cx="214283" cy="71438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0" name="Seta para baixo 19"/>
          <p:cNvSpPr/>
          <p:nvPr/>
        </p:nvSpPr>
        <p:spPr>
          <a:xfrm>
            <a:off x="3000364" y="714356"/>
            <a:ext cx="285752" cy="428628"/>
          </a:xfrm>
          <a:prstGeom prst="downArrow">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pt-PT"/>
          </a:p>
        </p:txBody>
      </p:sp>
      <p:sp>
        <p:nvSpPr>
          <p:cNvPr id="21" name="Seta para baixo 20"/>
          <p:cNvSpPr/>
          <p:nvPr/>
        </p:nvSpPr>
        <p:spPr>
          <a:xfrm>
            <a:off x="5868144" y="692697"/>
            <a:ext cx="360040" cy="504056"/>
          </a:xfrm>
          <a:prstGeom prst="downArrow">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pt-PT"/>
          </a:p>
        </p:txBody>
      </p:sp>
      <p:sp>
        <p:nvSpPr>
          <p:cNvPr id="22" name="Seta para baixo 21"/>
          <p:cNvSpPr/>
          <p:nvPr/>
        </p:nvSpPr>
        <p:spPr>
          <a:xfrm>
            <a:off x="5929323" y="2285992"/>
            <a:ext cx="285752" cy="428628"/>
          </a:xfrm>
          <a:prstGeom prst="downArrow">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pt-PT"/>
          </a:p>
        </p:txBody>
      </p:sp>
      <p:sp>
        <p:nvSpPr>
          <p:cNvPr id="23" name="Seta para baixo 22"/>
          <p:cNvSpPr/>
          <p:nvPr/>
        </p:nvSpPr>
        <p:spPr>
          <a:xfrm>
            <a:off x="6000760" y="3500438"/>
            <a:ext cx="285752" cy="428628"/>
          </a:xfrm>
          <a:prstGeom prst="downArrow">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pt-PT"/>
          </a:p>
        </p:txBody>
      </p:sp>
      <p:sp>
        <p:nvSpPr>
          <p:cNvPr id="28" name="CaixaDeTexto 27"/>
          <p:cNvSpPr txBox="1"/>
          <p:nvPr/>
        </p:nvSpPr>
        <p:spPr>
          <a:xfrm>
            <a:off x="3131840" y="4005064"/>
            <a:ext cx="5112568" cy="2585323"/>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pt-PT" dirty="0" smtClean="0"/>
              <a:t>Transdisciplinaridade</a:t>
            </a:r>
          </a:p>
          <a:p>
            <a:pPr algn="ctr"/>
            <a:endParaRPr lang="pt-PT" dirty="0" smtClean="0"/>
          </a:p>
          <a:p>
            <a:r>
              <a:rPr lang="pt-PT" dirty="0" smtClean="0"/>
              <a:t>Tema1 - Eu e os outros</a:t>
            </a:r>
          </a:p>
          <a:p>
            <a:endParaRPr lang="pt-PT" dirty="0" smtClean="0"/>
          </a:p>
          <a:p>
            <a:r>
              <a:rPr lang="pt-PT" dirty="0" smtClean="0"/>
              <a:t>Tema2 - Grupo das brincadeiras</a:t>
            </a:r>
          </a:p>
          <a:p>
            <a:endParaRPr lang="pt-PT" dirty="0" smtClean="0"/>
          </a:p>
          <a:p>
            <a:r>
              <a:rPr lang="pt-PT" dirty="0" smtClean="0"/>
              <a:t>Tema3 - Grupo família</a:t>
            </a:r>
          </a:p>
          <a:p>
            <a:endParaRPr lang="pt-PT" dirty="0" smtClean="0"/>
          </a:p>
          <a:p>
            <a:r>
              <a:rPr lang="pt-PT" dirty="0" smtClean="0"/>
              <a:t>Tema4 - comunidade escolar</a:t>
            </a:r>
          </a:p>
        </p:txBody>
      </p:sp>
      <p:sp>
        <p:nvSpPr>
          <p:cNvPr id="13" name="CaixaDeTexto 12"/>
          <p:cNvSpPr txBox="1"/>
          <p:nvPr/>
        </p:nvSpPr>
        <p:spPr>
          <a:xfrm>
            <a:off x="6948264" y="4869161"/>
            <a:ext cx="1512168" cy="646331"/>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dirty="0" smtClean="0"/>
              <a:t>Blocos Temáticos</a:t>
            </a:r>
            <a:endParaRPr lang="pt-PT" dirty="0"/>
          </a:p>
        </p:txBody>
      </p:sp>
      <p:sp>
        <p:nvSpPr>
          <p:cNvPr id="17" name="Chaveta à direita 16"/>
          <p:cNvSpPr/>
          <p:nvPr/>
        </p:nvSpPr>
        <p:spPr>
          <a:xfrm>
            <a:off x="6300192" y="4365104"/>
            <a:ext cx="432048" cy="2088232"/>
          </a:xfrm>
          <a:prstGeom prst="rightBrace">
            <a:avLst/>
          </a:prstGeom>
          <a:noFill/>
          <a:ln>
            <a:solidFill>
              <a:schemeClr val="bg1"/>
            </a:solidFill>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pt-PT"/>
          </a:p>
        </p:txBody>
      </p:sp>
      <p:sp>
        <p:nvSpPr>
          <p:cNvPr id="27" name="Slide Number Placeholder 26"/>
          <p:cNvSpPr>
            <a:spLocks noGrp="1"/>
          </p:cNvSpPr>
          <p:nvPr>
            <p:ph type="sldNum" sz="quarter" idx="16"/>
          </p:nvPr>
        </p:nvSpPr>
        <p:spPr>
          <a:xfrm>
            <a:off x="8460432" y="6613524"/>
            <a:ext cx="533400" cy="244476"/>
          </a:xfrm>
        </p:spPr>
        <p:txBody>
          <a:bodyPr>
            <a:noAutofit/>
          </a:bodyPr>
          <a:lstStyle/>
          <a:p>
            <a:pPr algn="ctr"/>
            <a:fld id="{8F82E0A0-C266-4798-8C8F-B9F91E9DA37E}" type="slidenum">
              <a:rPr kumimoji="0" lang="pt-PT" b="1" smtClean="0">
                <a:solidFill>
                  <a:schemeClr val="bg1">
                    <a:lumMod val="50000"/>
                  </a:schemeClr>
                </a:solidFill>
              </a:rPr>
              <a:pPr algn="ctr"/>
              <a:t>9</a:t>
            </a:fld>
            <a:endParaRPr kumimoji="0" lang="pt-PT" dirty="0">
              <a:solidFill>
                <a:schemeClr val="bg1">
                  <a:lumMod val="50000"/>
                </a:schemeClr>
              </a:solidFill>
            </a:endParaRPr>
          </a:p>
        </p:txBody>
      </p:sp>
    </p:spTree>
  </p:cSld>
  <p:clrMapOvr>
    <a:masterClrMapping/>
  </p:clrMapOvr>
  <p:transition spd="med">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6|0.5|0.4"/>
</p:tagLst>
</file>

<file path=ppt/tags/tag2.xml><?xml version="1.0" encoding="utf-8"?>
<p:tagLst xmlns:a="http://schemas.openxmlformats.org/drawingml/2006/main" xmlns:r="http://schemas.openxmlformats.org/officeDocument/2006/relationships" xmlns:p="http://schemas.openxmlformats.org/presentationml/2006/main">
  <p:tag name="TIMING" val="|0.6|0.5|0.4"/>
</p:tagLst>
</file>

<file path=ppt/tags/tag3.xml><?xml version="1.0" encoding="utf-8"?>
<p:tagLst xmlns:a="http://schemas.openxmlformats.org/drawingml/2006/main" xmlns:r="http://schemas.openxmlformats.org/officeDocument/2006/relationships" xmlns:p="http://schemas.openxmlformats.org/presentationml/2006/main">
  <p:tag name="TIMING" val="|1.3|1|1.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
  <a:themeElements>
    <a:clrScheme name="Custom 4">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000000"/>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4.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5EB5FCBB1E5ECD4D83FA6E62BA4F98FF04003B76559807ED7042AFCC9CD6E0E16B7A" ma:contentTypeVersion="29" ma:contentTypeDescription="Create a new document." ma:contentTypeScope="" ma:versionID="53d80e7e6bbe8a7acf7fd5f73d5be94b"/>
</file>

<file path=customXml/itemProps1.xml><?xml version="1.0" encoding="utf-8"?>
<ds:datastoreItem xmlns:ds="http://schemas.openxmlformats.org/officeDocument/2006/customXml" ds:itemID="{0F11E21D-7B59-4FF8-8454-5A3806403AE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3F503C8-8FFE-44E4-99CB-9E182CD00A16}">
  <ds:schemaRefs>
    <ds:schemaRef ds:uri="http://schemas.microsoft.com/sharepoint/v3/contenttype/forms"/>
  </ds:schemaRefs>
</ds:datastoreItem>
</file>

<file path=customXml/itemProps3.xml><?xml version="1.0" encoding="utf-8"?>
<ds:datastoreItem xmlns:ds="http://schemas.openxmlformats.org/officeDocument/2006/customXml" ds:itemID="{C2FC5903-0AED-41E2-8908-6B23683F7376}">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Metro</Template>
  <TotalTime>0</TotalTime>
  <Words>1903</Words>
  <Application>Microsoft Office PowerPoint</Application>
  <PresentationFormat>Apresentação no Ecrã (4:3)</PresentationFormat>
  <Paragraphs>379</Paragraphs>
  <Slides>33</Slides>
  <Notes>33</Notes>
  <HiddenSlides>0</HiddenSlides>
  <MMClips>0</MMClips>
  <ScaleCrop>false</ScaleCrop>
  <HeadingPairs>
    <vt:vector size="4" baseType="variant">
      <vt:variant>
        <vt:lpstr>Tema</vt:lpstr>
      </vt:variant>
      <vt:variant>
        <vt:i4>2</vt:i4>
      </vt:variant>
      <vt:variant>
        <vt:lpstr>Títulos dos diapositivos</vt:lpstr>
      </vt:variant>
      <vt:variant>
        <vt:i4>33</vt:i4>
      </vt:variant>
    </vt:vector>
  </HeadingPairs>
  <TitlesOfParts>
    <vt:vector size="35" baseType="lpstr">
      <vt:lpstr>WidescreenPres</vt:lpstr>
      <vt:lpstr>Custom Design</vt:lpstr>
      <vt:lpstr>Diapositivo 1</vt:lpstr>
      <vt:lpstr>Sumário</vt:lpstr>
      <vt:lpstr>Origem do Modelo</vt:lpstr>
      <vt:lpstr>Introdução</vt:lpstr>
      <vt:lpstr>Características do Modelo</vt:lpstr>
      <vt:lpstr>Fundamentação Teórica</vt:lpstr>
      <vt:lpstr>Fundamentação Teórica</vt:lpstr>
      <vt:lpstr>Princípios operativos mais importantes neste modelo pedagógico</vt:lpstr>
      <vt:lpstr>Diapositivo 9</vt:lpstr>
      <vt:lpstr>Estudo do meio – suporte de aprendizagem de “processos de investigação”</vt:lpstr>
      <vt:lpstr>Estudo do meio – Catalisador da construção de “atitudes científicas”</vt:lpstr>
      <vt:lpstr>Estudo do meio – catalisador da construção de “atitudes científicas”</vt:lpstr>
      <vt:lpstr>Estudo do meio – catalisador da construção de “atitudes científicas”</vt:lpstr>
      <vt:lpstr>Estudo do meio: suporte e objeto da aprendizagem</vt:lpstr>
      <vt:lpstr>Estudo do meio: suporte e objeto da aprendizagem</vt:lpstr>
      <vt:lpstr>Criar na aula um espaço de conhecimento partilhado</vt:lpstr>
      <vt:lpstr>Diapositivo 17</vt:lpstr>
      <vt:lpstr>Características do ambiente institucional</vt:lpstr>
      <vt:lpstr>Conteúdos e Métodos</vt:lpstr>
      <vt:lpstr>Conteúdos e Métodos</vt:lpstr>
      <vt:lpstr>Conteúdos e Métodos</vt:lpstr>
      <vt:lpstr>Conteúdos e Métodos</vt:lpstr>
      <vt:lpstr>Diapositivo 23</vt:lpstr>
      <vt:lpstr>Diapositivo 24</vt:lpstr>
      <vt:lpstr>Diapositivo 25</vt:lpstr>
      <vt:lpstr>Diapositivo 26</vt:lpstr>
      <vt:lpstr>Diapositivo 27</vt:lpstr>
      <vt:lpstr>Diapositivo 28</vt:lpstr>
      <vt:lpstr>Diapositivo 29</vt:lpstr>
      <vt:lpstr>Diapositivo 30</vt:lpstr>
      <vt:lpstr>    Considerações finais</vt:lpstr>
      <vt:lpstr>Bibliografia</vt:lpstr>
      <vt:lpstr>Diapositivo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2011-10-15T16:38:41Z</dcterms:created>
  <dcterms:modified xsi:type="dcterms:W3CDTF">2011-11-24T19:59:59Z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TC101769309990</vt:lpwstr>
  </property>
</Properties>
</file>