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1606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6" autoAdjust="0"/>
    <p:restoredTop sz="94624" autoAdjust="0"/>
  </p:normalViewPr>
  <p:slideViewPr>
    <p:cSldViewPr>
      <p:cViewPr>
        <p:scale>
          <a:sx n="100" d="100"/>
          <a:sy n="100" d="100"/>
        </p:scale>
        <p:origin x="-5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983EB-346B-471A-9644-E8948DDB7C95}" type="datetimeFigureOut">
              <a:rPr lang="pt-PT" smtClean="0"/>
              <a:t>14-05-2016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57953-8064-4E8A-9342-404D07A31B6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5536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00737-139D-4C6A-9A12-6B1423349B8A}" type="datetimeFigureOut">
              <a:rPr lang="pt-PT" smtClean="0"/>
              <a:t>14-05-2016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46137-0E7E-47E4-A961-8F9AA84FE93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1751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46137-0E7E-47E4-A961-8F9AA84FE93F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6447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54B7-EBE2-4811-8BBE-7E58946A777C}" type="datetime1">
              <a:rPr lang="pt-PT" smtClean="0"/>
              <a:t>15-05-2016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5BF1-A45A-4EE0-A65C-873A672DD7BD}" type="datetime1">
              <a:rPr lang="pt-PT" smtClean="0"/>
              <a:t>15-05-2016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75C9-DBB3-42D9-BD0F-BA928C231570}" type="datetime1">
              <a:rPr lang="pt-PT" smtClean="0"/>
              <a:t>15-05-2016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523D-B94A-4715-818D-534101604A75}" type="datetime1">
              <a:rPr lang="pt-PT" smtClean="0"/>
              <a:t>15-05-2016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718D-0D74-4233-AE2D-82683AC576D5}" type="datetime1">
              <a:rPr lang="pt-PT" smtClean="0"/>
              <a:t>15-05-2016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101C4-7378-463C-8661-DF11504182CC}" type="datetime1">
              <a:rPr lang="pt-PT" smtClean="0"/>
              <a:t>15-05-2016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448C8-C479-4EE3-9C31-5366AAEE67F5}" type="datetime1">
              <a:rPr lang="pt-PT" smtClean="0"/>
              <a:t>15-05-2016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AA16-645D-4FCF-B0A9-CBAB97F6669A}" type="datetime1">
              <a:rPr lang="pt-PT" smtClean="0"/>
              <a:t>15-05-2016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6FA9-012D-40D0-8F30-B0D896912EA0}" type="datetime1">
              <a:rPr lang="pt-PT" smtClean="0"/>
              <a:t>15-05-2016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0E44-9514-4382-9FF7-F86BBC70562D}" type="datetime1">
              <a:rPr lang="pt-PT" smtClean="0"/>
              <a:t>15-05-2016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7548D-55A7-4CDB-BC70-ECFFD4E9075D}" type="datetime1">
              <a:rPr lang="pt-PT" smtClean="0"/>
              <a:t>15-05-2016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EF6FA-5334-418D-B41B-82590A8D5BDB}" type="datetime1">
              <a:rPr lang="pt-PT" smtClean="0"/>
              <a:t>15-05-2016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500AB-EFBE-4C81-86E9-9542FA2412FB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 noChangeArrowheads="1"/>
          </p:cNvPicPr>
          <p:nvPr/>
        </p:nvPicPr>
        <p:blipFill>
          <a:blip r:embed="rId3" cstate="print"/>
          <a:srcRect l="5215" r="822"/>
          <a:stretch>
            <a:fillRect/>
          </a:stretch>
        </p:blipFill>
        <p:spPr bwMode="auto">
          <a:xfrm>
            <a:off x="0" y="2325525"/>
            <a:ext cx="9144000" cy="45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39"/>
          <p:cNvSpPr/>
          <p:nvPr/>
        </p:nvSpPr>
        <p:spPr>
          <a:xfrm>
            <a:off x="533399" y="2209800"/>
            <a:ext cx="80772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01700">
              <a:spcBef>
                <a:spcPct val="40000"/>
              </a:spcBef>
            </a:pPr>
            <a:r>
              <a:rPr lang="en-GB" sz="36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Title</a:t>
            </a:r>
          </a:p>
        </p:txBody>
      </p:sp>
      <p:sp>
        <p:nvSpPr>
          <p:cNvPr id="14" name="Rectângulo 13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81000" y="4330750"/>
            <a:ext cx="815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A. 1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Author</a:t>
            </a:r>
            <a:r>
              <a:rPr lang="en-US" sz="2000" b="1" baseline="300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(*)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B. 2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Author</a:t>
            </a:r>
            <a:r>
              <a:rPr kumimoji="0" lang="en-US" sz="2000" b="1" i="0" u="none" strike="noStrike" cap="none" normalizeH="0" baseline="3000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C. 3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Author</a:t>
            </a:r>
            <a:r>
              <a:rPr kumimoji="0" lang="en-US" sz="2000" b="1" i="0" u="none" strike="noStrike" cap="none" normalizeH="0" baseline="30000" dirty="0" err="1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</a:t>
            </a: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381000" y="4894927"/>
            <a:ext cx="88392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en-US" sz="14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</a:t>
            </a:r>
            <a:r>
              <a:rPr kumimoji="0" lang="en-US" sz="140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</a:t>
            </a:r>
            <a:r>
              <a:rPr kumimoji="0" lang="en-US" sz="14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Author</a:t>
            </a:r>
            <a:r>
              <a:rPr kumimoji="0" lang="en-US" sz="140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affiliation</a:t>
            </a:r>
            <a:endParaRPr kumimoji="0" lang="en-US" sz="140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</a:t>
            </a:r>
            <a:r>
              <a:rPr kumimoji="0" lang="en-US" sz="14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2</a:t>
            </a:r>
            <a:r>
              <a:rPr kumimoji="0" lang="en-US" sz="140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nd</a:t>
            </a:r>
            <a:r>
              <a:rPr kumimoji="0" lang="en-US" sz="14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Author affiliation</a:t>
            </a:r>
            <a:endParaRPr kumimoji="0" lang="en-US" sz="140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</a:t>
            </a:r>
            <a:r>
              <a:rPr kumimoji="0" lang="en-US" sz="14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3</a:t>
            </a:r>
            <a:r>
              <a:rPr kumimoji="0" lang="en-US" sz="140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rd</a:t>
            </a:r>
            <a:r>
              <a:rPr kumimoji="0" lang="en-US" sz="14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Author affiliation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6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(*)e-mail </a:t>
            </a:r>
            <a:r>
              <a:rPr lang="en-US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of the corresponding author</a:t>
            </a:r>
            <a:r>
              <a:rPr lang="en-US" sz="1600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6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3581400" y="6400800"/>
            <a:ext cx="838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Logo A</a:t>
            </a:r>
            <a:endParaRPr kumimoji="0" lang="en-US" sz="1600" b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7924800" y="6400800"/>
            <a:ext cx="838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Logo D</a:t>
            </a:r>
            <a:endParaRPr kumimoji="0" lang="en-US" sz="1600" b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6477000" y="6400800"/>
            <a:ext cx="838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Logo C</a:t>
            </a:r>
            <a:endParaRPr kumimoji="0" lang="en-US" sz="1600" b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5029200" y="6400800"/>
            <a:ext cx="838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Logo B</a:t>
            </a:r>
            <a:endParaRPr kumimoji="0" lang="en-US" sz="1600" b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00125" y="33147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0"/>
            <a:ext cx="9067800" cy="828000"/>
            <a:chOff x="0" y="0"/>
            <a:chExt cx="9067800" cy="828000"/>
          </a:xfrm>
        </p:grpSpPr>
        <p:pic>
          <p:nvPicPr>
            <p:cNvPr id="1032" name="Picture 8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32000" cy="82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5257800" y="106223"/>
              <a:ext cx="3810000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100" b="1" dirty="0" smtClean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5th International Conference on</a:t>
              </a:r>
            </a:p>
            <a:p>
              <a:r>
                <a:rPr lang="pt-PT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INTEGRITY - RELIABILITY - FAILURE</a:t>
              </a:r>
            </a:p>
            <a:p>
              <a:r>
                <a:rPr lang="pt-PT" sz="800" dirty="0" smtClean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Porto - Portugal, 24-28 July 2016                   </a:t>
              </a:r>
              <a:endParaRPr lang="pt-PT" sz="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00AB-EFBE-4C81-86E9-9542FA2412FB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 l="5215" r="822" b="33015"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PT" b="1" i="1" dirty="0" smtClean="0">
                <a:solidFill>
                  <a:srgbClr val="0033CC"/>
                </a:solidFill>
              </a:rPr>
              <a:t>Slide Nº  </a:t>
            </a:r>
            <a:fld id="{9BA500AB-EFBE-4C81-86E9-9542FA2412FB}" type="slidenum">
              <a:rPr lang="pt-PT" b="1" smtClean="0">
                <a:solidFill>
                  <a:srgbClr val="0033CC"/>
                </a:solidFill>
              </a:rPr>
              <a:pPr/>
              <a:t>2</a:t>
            </a:fld>
            <a:endParaRPr lang="pt-PT" b="1" dirty="0">
              <a:solidFill>
                <a:srgbClr val="0033CC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071400" cy="828000"/>
            <a:chOff x="0" y="0"/>
            <a:chExt cx="9071400" cy="828000"/>
          </a:xfrm>
        </p:grpSpPr>
        <p:pic>
          <p:nvPicPr>
            <p:cNvPr id="11" name="Picture 8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32000" cy="828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5257800" y="106223"/>
              <a:ext cx="3810000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100" b="1" dirty="0" smtClean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5th International Conference on</a:t>
              </a:r>
            </a:p>
            <a:p>
              <a:r>
                <a:rPr lang="pt-PT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INTEGRITY - RELIABILITY - FAILURE</a:t>
              </a:r>
            </a:p>
            <a:p>
              <a:r>
                <a:rPr lang="pt-PT" sz="800" dirty="0" smtClean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Porto - Portugal, 24-28 July 2016                   </a:t>
              </a:r>
              <a:endParaRPr lang="pt-PT" sz="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5" name="Conexão recta 18"/>
            <p:cNvCxnSpPr/>
            <p:nvPr/>
          </p:nvCxnSpPr>
          <p:spPr>
            <a:xfrm flipH="1">
              <a:off x="1295400" y="810000"/>
              <a:ext cx="7776000" cy="0"/>
            </a:xfrm>
            <a:prstGeom prst="line">
              <a:avLst/>
            </a:prstGeom>
            <a:ln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78</Words>
  <Application>Microsoft Office PowerPoint</Application>
  <PresentationFormat>On-screen Show (4:3)</PresentationFormat>
  <Paragraphs>21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do Office</vt:lpstr>
      <vt:lpstr>PowerPoint Presentation</vt:lpstr>
      <vt:lpstr>PowerPoint Presentation</vt:lpstr>
    </vt:vector>
  </TitlesOfParts>
  <Company>FCTUC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Nelson</dc:creator>
  <cp:lastModifiedBy>sg</cp:lastModifiedBy>
  <cp:revision>29</cp:revision>
  <dcterms:created xsi:type="dcterms:W3CDTF">2016-04-18T13:35:24Z</dcterms:created>
  <dcterms:modified xsi:type="dcterms:W3CDTF">2016-05-14T23:22:34Z</dcterms:modified>
</cp:coreProperties>
</file>