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60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3" autoAdjust="0"/>
    <p:restoredTop sz="94681" autoAdjust="0"/>
  </p:normalViewPr>
  <p:slideViewPr>
    <p:cSldViewPr>
      <p:cViewPr varScale="1">
        <p:scale>
          <a:sx n="66" d="100"/>
          <a:sy n="66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83EB-346B-471A-9644-E8948DDB7C95}" type="datetimeFigureOut">
              <a:rPr lang="pt-PT" smtClean="0"/>
              <a:t>20-05-2018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57953-8064-4E8A-9342-404D07A31B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553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00737-139D-4C6A-9A12-6B1423349B8A}" type="datetimeFigureOut">
              <a:rPr lang="pt-PT" smtClean="0"/>
              <a:t>20-05-2018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46137-0E7E-47E4-A961-8F9AA84FE93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7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644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4B7-EBE2-4811-8BBE-7E58946A777C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5BF1-A45A-4EE0-A65C-873A672DD7BD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75C9-DBB3-42D9-BD0F-BA928C231570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523D-B94A-4715-818D-534101604A75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18D-0D74-4233-AE2D-82683AC576D5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01C4-7378-463C-8661-DF11504182CC}" type="datetime1">
              <a:rPr lang="pt-PT" smtClean="0"/>
              <a:t>20-05-2018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8C8-C479-4EE3-9C31-5366AAEE67F5}" type="datetime1">
              <a:rPr lang="pt-PT" smtClean="0"/>
              <a:t>20-05-2018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AA16-645D-4FCF-B0A9-CBAB97F6669A}" type="datetime1">
              <a:rPr lang="pt-PT" smtClean="0"/>
              <a:t>20-05-2018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6FA9-012D-40D0-8F30-B0D896912EA0}" type="datetime1">
              <a:rPr lang="pt-PT" smtClean="0"/>
              <a:t>20-05-2018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0E44-9514-4382-9FF7-F86BBC70562D}" type="datetime1">
              <a:rPr lang="pt-PT" smtClean="0"/>
              <a:t>20-05-2018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548D-55A7-4CDB-BC70-ECFFD4E9075D}" type="datetime1">
              <a:rPr lang="pt-PT" smtClean="0"/>
              <a:t>20-05-2018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F6FA-5334-418D-B41B-82590A8D5BDB}" type="datetime1">
              <a:rPr lang="pt-PT" smtClean="0"/>
              <a:t>20-05-2018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 cstate="print"/>
          <a:srcRect l="5215" r="822"/>
          <a:stretch>
            <a:fillRect/>
          </a:stretch>
        </p:blipFill>
        <p:spPr bwMode="auto">
          <a:xfrm>
            <a:off x="0" y="2325525"/>
            <a:ext cx="9144000" cy="45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9"/>
          <p:cNvSpPr/>
          <p:nvPr/>
        </p:nvSpPr>
        <p:spPr>
          <a:xfrm>
            <a:off x="533399" y="2209800"/>
            <a:ext cx="8077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1700">
              <a:spcBef>
                <a:spcPct val="40000"/>
              </a:spcBef>
            </a:pPr>
            <a:r>
              <a:rPr lang="en-GB" sz="3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81000" y="433075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A. 1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lang="en-US" sz="2000" b="1" baseline="30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(*)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B. 2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kumimoji="0" lang="en-US" sz="2000" b="1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C. 3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kumimoji="0" lang="en-US" sz="2000" b="1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81000" y="4894927"/>
            <a:ext cx="88392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</a:t>
            </a:r>
            <a:r>
              <a:rPr kumimoji="0" lang="en-US" sz="140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affiliation</a:t>
            </a:r>
            <a:endParaRPr kumimoji="0" lang="en-US" sz="14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 affiliation</a:t>
            </a:r>
            <a:endParaRPr kumimoji="0" lang="en-US" sz="14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rd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 affiliation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(*)e-mail of the corresponding author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5814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A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9248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D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4770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C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0292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B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00125" y="331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1</a:t>
            </a:fld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5215" r="822" b="33015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PT" b="1" i="1" dirty="0" smtClean="0">
                <a:solidFill>
                  <a:srgbClr val="0033CC"/>
                </a:solidFill>
              </a:rPr>
              <a:t>Slide Nº  </a:t>
            </a:r>
            <a:fld id="{9BA500AB-EFBE-4C81-86E9-9542FA2412FB}" type="slidenum">
              <a:rPr lang="pt-PT" b="1" smtClean="0">
                <a:solidFill>
                  <a:srgbClr val="0033CC"/>
                </a:solidFill>
              </a:rPr>
              <a:pPr/>
              <a:t>2</a:t>
            </a:fld>
            <a:endParaRPr lang="pt-PT" b="1" dirty="0">
              <a:solidFill>
                <a:srgbClr val="0033CC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46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do Office</vt:lpstr>
      <vt:lpstr>PowerPoint Presentation</vt:lpstr>
      <vt:lpstr>PowerPoint Presentation</vt:lpstr>
    </vt:vector>
  </TitlesOfParts>
  <Company>FCTUC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Nelson</dc:creator>
  <cp:lastModifiedBy>sg</cp:lastModifiedBy>
  <cp:revision>34</cp:revision>
  <dcterms:created xsi:type="dcterms:W3CDTF">2016-04-18T13:35:24Z</dcterms:created>
  <dcterms:modified xsi:type="dcterms:W3CDTF">2018-05-19T23:33:17Z</dcterms:modified>
</cp:coreProperties>
</file>